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 id="2147483702" r:id="rId6"/>
  </p:sldMasterIdLst>
  <p:notesMasterIdLst>
    <p:notesMasterId r:id="rId28"/>
  </p:notesMasterIdLst>
  <p:sldIdLst>
    <p:sldId id="257" r:id="rId7"/>
    <p:sldId id="747" r:id="rId8"/>
    <p:sldId id="3525" r:id="rId9"/>
    <p:sldId id="3527" r:id="rId10"/>
    <p:sldId id="3528" r:id="rId11"/>
    <p:sldId id="3529" r:id="rId12"/>
    <p:sldId id="260" r:id="rId13"/>
    <p:sldId id="295" r:id="rId14"/>
    <p:sldId id="277" r:id="rId15"/>
    <p:sldId id="278" r:id="rId16"/>
    <p:sldId id="291" r:id="rId17"/>
    <p:sldId id="3530" r:id="rId18"/>
    <p:sldId id="3531" r:id="rId19"/>
    <p:sldId id="292" r:id="rId20"/>
    <p:sldId id="270" r:id="rId21"/>
    <p:sldId id="302" r:id="rId22"/>
    <p:sldId id="748" r:id="rId23"/>
    <p:sldId id="256" r:id="rId24"/>
    <p:sldId id="258" r:id="rId25"/>
    <p:sldId id="259" r:id="rId26"/>
    <p:sldId id="352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88B84F-2643-4796-90B6-3EEA96A02A26}" v="19" dt="2024-05-28T15:48:22.3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1" autoAdjust="0"/>
    <p:restoredTop sz="86350" autoAdjust="0"/>
  </p:normalViewPr>
  <p:slideViewPr>
    <p:cSldViewPr snapToGrid="0">
      <p:cViewPr varScale="1">
        <p:scale>
          <a:sx n="55" d="100"/>
          <a:sy n="55" d="100"/>
        </p:scale>
        <p:origin x="28" y="4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evieve Bouquet" userId="9ee00270-1c76-4fb6-80ff-36b31e77115e" providerId="ADAL" clId="{8D88B84F-2643-4796-90B6-3EEA96A02A26}"/>
    <pc:docChg chg="delSld modSld">
      <pc:chgData name="Genevieve Bouquet" userId="9ee00270-1c76-4fb6-80ff-36b31e77115e" providerId="ADAL" clId="{8D88B84F-2643-4796-90B6-3EEA96A02A26}" dt="2024-05-29T10:25:00.851" v="98" actId="2696"/>
      <pc:docMkLst>
        <pc:docMk/>
      </pc:docMkLst>
      <pc:sldChg chg="modSp mod">
        <pc:chgData name="Genevieve Bouquet" userId="9ee00270-1c76-4fb6-80ff-36b31e77115e" providerId="ADAL" clId="{8D88B84F-2643-4796-90B6-3EEA96A02A26}" dt="2024-05-28T15:46:24.943" v="88" actId="962"/>
        <pc:sldMkLst>
          <pc:docMk/>
          <pc:sldMk cId="3800268517" sldId="256"/>
        </pc:sldMkLst>
        <pc:picChg chg="mod">
          <ac:chgData name="Genevieve Bouquet" userId="9ee00270-1c76-4fb6-80ff-36b31e77115e" providerId="ADAL" clId="{8D88B84F-2643-4796-90B6-3EEA96A02A26}" dt="2024-05-28T15:46:24.943" v="88" actId="962"/>
          <ac:picMkLst>
            <pc:docMk/>
            <pc:sldMk cId="3800268517" sldId="256"/>
            <ac:picMk id="3" creationId="{26E8C6A6-AEC8-9AB4-0544-D426B9BDCFA0}"/>
          </ac:picMkLst>
        </pc:picChg>
        <pc:picChg chg="mod">
          <ac:chgData name="Genevieve Bouquet" userId="9ee00270-1c76-4fb6-80ff-36b31e77115e" providerId="ADAL" clId="{8D88B84F-2643-4796-90B6-3EEA96A02A26}" dt="2024-05-28T15:44:29.536" v="62" actId="962"/>
          <ac:picMkLst>
            <pc:docMk/>
            <pc:sldMk cId="3800268517" sldId="256"/>
            <ac:picMk id="7" creationId="{CC4A409E-E5B0-A13A-CC73-5E2212970FE6}"/>
          </ac:picMkLst>
        </pc:picChg>
      </pc:sldChg>
      <pc:sldChg chg="modSp mod">
        <pc:chgData name="Genevieve Bouquet" userId="9ee00270-1c76-4fb6-80ff-36b31e77115e" providerId="ADAL" clId="{8D88B84F-2643-4796-90B6-3EEA96A02A26}" dt="2024-05-28T15:45:51.556" v="84" actId="962"/>
        <pc:sldMkLst>
          <pc:docMk/>
          <pc:sldMk cId="0" sldId="257"/>
        </pc:sldMkLst>
        <pc:spChg chg="mod">
          <ac:chgData name="Genevieve Bouquet" userId="9ee00270-1c76-4fb6-80ff-36b31e77115e" providerId="ADAL" clId="{8D88B84F-2643-4796-90B6-3EEA96A02A26}" dt="2024-05-28T15:42:09.980" v="0" actId="962"/>
          <ac:spMkLst>
            <pc:docMk/>
            <pc:sldMk cId="0" sldId="257"/>
            <ac:spMk id="5" creationId="{4BEA2216-E90E-35E4-85F8-FBF7D7E8EB82}"/>
          </ac:spMkLst>
        </pc:spChg>
        <pc:spChg chg="mod">
          <ac:chgData name="Genevieve Bouquet" userId="9ee00270-1c76-4fb6-80ff-36b31e77115e" providerId="ADAL" clId="{8D88B84F-2643-4796-90B6-3EEA96A02A26}" dt="2024-05-28T15:44:47.773" v="70" actId="33553"/>
          <ac:spMkLst>
            <pc:docMk/>
            <pc:sldMk cId="0" sldId="257"/>
            <ac:spMk id="111" creationId="{00000000-0000-0000-0000-000000000000}"/>
          </ac:spMkLst>
        </pc:spChg>
        <pc:picChg chg="mod">
          <ac:chgData name="Genevieve Bouquet" userId="9ee00270-1c76-4fb6-80ff-36b31e77115e" providerId="ADAL" clId="{8D88B84F-2643-4796-90B6-3EEA96A02A26}" dt="2024-05-28T15:45:46.225" v="83" actId="962"/>
          <ac:picMkLst>
            <pc:docMk/>
            <pc:sldMk cId="0" sldId="257"/>
            <ac:picMk id="3" creationId="{CA4BD8D0-A9E5-DD81-D2FF-0D9B2B9C3A28}"/>
          </ac:picMkLst>
        </pc:picChg>
        <pc:picChg chg="mod">
          <ac:chgData name="Genevieve Bouquet" userId="9ee00270-1c76-4fb6-80ff-36b31e77115e" providerId="ADAL" clId="{8D88B84F-2643-4796-90B6-3EEA96A02A26}" dt="2024-05-28T15:45:51.556" v="84" actId="962"/>
          <ac:picMkLst>
            <pc:docMk/>
            <pc:sldMk cId="0" sldId="257"/>
            <ac:picMk id="4" creationId="{428A24C4-13F4-D3A7-0210-D72C0B77E8FA}"/>
          </ac:picMkLst>
        </pc:picChg>
        <pc:picChg chg="mod">
          <ac:chgData name="Genevieve Bouquet" userId="9ee00270-1c76-4fb6-80ff-36b31e77115e" providerId="ADAL" clId="{8D88B84F-2643-4796-90B6-3EEA96A02A26}" dt="2024-05-28T15:42:11.706" v="1" actId="962"/>
          <ac:picMkLst>
            <pc:docMk/>
            <pc:sldMk cId="0" sldId="257"/>
            <ac:picMk id="112" creationId="{00000000-0000-0000-0000-000000000000}"/>
          </ac:picMkLst>
        </pc:picChg>
        <pc:picChg chg="mod">
          <ac:chgData name="Genevieve Bouquet" userId="9ee00270-1c76-4fb6-80ff-36b31e77115e" providerId="ADAL" clId="{8D88B84F-2643-4796-90B6-3EEA96A02A26}" dt="2024-05-28T15:42:14.466" v="2" actId="962"/>
          <ac:picMkLst>
            <pc:docMk/>
            <pc:sldMk cId="0" sldId="257"/>
            <ac:picMk id="113" creationId="{00000000-0000-0000-0000-000000000000}"/>
          </ac:picMkLst>
        </pc:picChg>
        <pc:picChg chg="mod">
          <ac:chgData name="Genevieve Bouquet" userId="9ee00270-1c76-4fb6-80ff-36b31e77115e" providerId="ADAL" clId="{8D88B84F-2643-4796-90B6-3EEA96A02A26}" dt="2024-05-28T15:42:15.882" v="3" actId="962"/>
          <ac:picMkLst>
            <pc:docMk/>
            <pc:sldMk cId="0" sldId="257"/>
            <ac:picMk id="114" creationId="{00000000-0000-0000-0000-000000000000}"/>
          </ac:picMkLst>
        </pc:picChg>
        <pc:picChg chg="mod">
          <ac:chgData name="Genevieve Bouquet" userId="9ee00270-1c76-4fb6-80ff-36b31e77115e" providerId="ADAL" clId="{8D88B84F-2643-4796-90B6-3EEA96A02A26}" dt="2024-05-28T15:42:17.814" v="4" actId="962"/>
          <ac:picMkLst>
            <pc:docMk/>
            <pc:sldMk cId="0" sldId="257"/>
            <ac:picMk id="1026" creationId="{5AE4762A-D25E-C276-51F1-81E85C256338}"/>
          </ac:picMkLst>
        </pc:picChg>
      </pc:sldChg>
      <pc:sldChg chg="modSp mod">
        <pc:chgData name="Genevieve Bouquet" userId="9ee00270-1c76-4fb6-80ff-36b31e77115e" providerId="ADAL" clId="{8D88B84F-2643-4796-90B6-3EEA96A02A26}" dt="2024-05-28T15:46:29.725" v="89" actId="962"/>
        <pc:sldMkLst>
          <pc:docMk/>
          <pc:sldMk cId="2644515274" sldId="258"/>
        </pc:sldMkLst>
        <pc:picChg chg="mod">
          <ac:chgData name="Genevieve Bouquet" userId="9ee00270-1c76-4fb6-80ff-36b31e77115e" providerId="ADAL" clId="{8D88B84F-2643-4796-90B6-3EEA96A02A26}" dt="2024-05-28T15:46:29.725" v="89" actId="962"/>
          <ac:picMkLst>
            <pc:docMk/>
            <pc:sldMk cId="2644515274" sldId="258"/>
            <ac:picMk id="4" creationId="{3E81BAD7-26A7-4ABF-9159-E76906955F0A}"/>
          </ac:picMkLst>
        </pc:picChg>
        <pc:picChg chg="mod">
          <ac:chgData name="Genevieve Bouquet" userId="9ee00270-1c76-4fb6-80ff-36b31e77115e" providerId="ADAL" clId="{8D88B84F-2643-4796-90B6-3EEA96A02A26}" dt="2024-05-28T15:44:31.663" v="63" actId="962"/>
          <ac:picMkLst>
            <pc:docMk/>
            <pc:sldMk cId="2644515274" sldId="258"/>
            <ac:picMk id="5" creationId="{0A9382C7-AA88-6BE4-7276-4FDFBA1066B9}"/>
          </ac:picMkLst>
        </pc:picChg>
      </pc:sldChg>
      <pc:sldChg chg="modSp mod">
        <pc:chgData name="Genevieve Bouquet" userId="9ee00270-1c76-4fb6-80ff-36b31e77115e" providerId="ADAL" clId="{8D88B84F-2643-4796-90B6-3EEA96A02A26}" dt="2024-05-28T15:46:37.440" v="90" actId="962"/>
        <pc:sldMkLst>
          <pc:docMk/>
          <pc:sldMk cId="700121307" sldId="259"/>
        </pc:sldMkLst>
        <pc:picChg chg="mod">
          <ac:chgData name="Genevieve Bouquet" userId="9ee00270-1c76-4fb6-80ff-36b31e77115e" providerId="ADAL" clId="{8D88B84F-2643-4796-90B6-3EEA96A02A26}" dt="2024-05-28T15:46:37.440" v="90" actId="962"/>
          <ac:picMkLst>
            <pc:docMk/>
            <pc:sldMk cId="700121307" sldId="259"/>
            <ac:picMk id="4" creationId="{2EF981A5-7C9D-38FE-ED5C-77E7F1B5B5F3}"/>
          </ac:picMkLst>
        </pc:picChg>
        <pc:picChg chg="mod">
          <ac:chgData name="Genevieve Bouquet" userId="9ee00270-1c76-4fb6-80ff-36b31e77115e" providerId="ADAL" clId="{8D88B84F-2643-4796-90B6-3EEA96A02A26}" dt="2024-05-28T15:44:33.944" v="64" actId="962"/>
          <ac:picMkLst>
            <pc:docMk/>
            <pc:sldMk cId="700121307" sldId="259"/>
            <ac:picMk id="5" creationId="{04E9508D-C971-A2F1-73BA-E08BB5EB1D0C}"/>
          </ac:picMkLst>
        </pc:picChg>
      </pc:sldChg>
      <pc:sldChg chg="modSp mod">
        <pc:chgData name="Genevieve Bouquet" userId="9ee00270-1c76-4fb6-80ff-36b31e77115e" providerId="ADAL" clId="{8D88B84F-2643-4796-90B6-3EEA96A02A26}" dt="2024-05-28T15:45:13.572" v="76" actId="33553"/>
        <pc:sldMkLst>
          <pc:docMk/>
          <pc:sldMk cId="0" sldId="260"/>
        </pc:sldMkLst>
        <pc:spChg chg="mod">
          <ac:chgData name="Genevieve Bouquet" userId="9ee00270-1c76-4fb6-80ff-36b31e77115e" providerId="ADAL" clId="{8D88B84F-2643-4796-90B6-3EEA96A02A26}" dt="2024-05-28T15:45:13.572" v="76" actId="33553"/>
          <ac:spMkLst>
            <pc:docMk/>
            <pc:sldMk cId="0" sldId="260"/>
            <ac:spMk id="231" creationId="{00000000-0000-0000-0000-000000000000}"/>
          </ac:spMkLst>
        </pc:spChg>
        <pc:grpChg chg="mod">
          <ac:chgData name="Genevieve Bouquet" userId="9ee00270-1c76-4fb6-80ff-36b31e77115e" providerId="ADAL" clId="{8D88B84F-2643-4796-90B6-3EEA96A02A26}" dt="2024-05-28T15:43:29.893" v="31" actId="962"/>
          <ac:grpSpMkLst>
            <pc:docMk/>
            <pc:sldMk cId="0" sldId="260"/>
            <ac:grpSpMk id="220" creationId="{00000000-0000-0000-0000-000000000000}"/>
          </ac:grpSpMkLst>
        </pc:grpChg>
        <pc:picChg chg="mod">
          <ac:chgData name="Genevieve Bouquet" userId="9ee00270-1c76-4fb6-80ff-36b31e77115e" providerId="ADAL" clId="{8D88B84F-2643-4796-90B6-3EEA96A02A26}" dt="2024-05-28T15:43:31.961" v="32" actId="962"/>
          <ac:picMkLst>
            <pc:docMk/>
            <pc:sldMk cId="0" sldId="260"/>
            <ac:picMk id="15" creationId="{6F43BFF4-8ABE-4726-9220-CC85285894EC}"/>
          </ac:picMkLst>
        </pc:picChg>
      </pc:sldChg>
      <pc:sldChg chg="modSp del mod">
        <pc:chgData name="Genevieve Bouquet" userId="9ee00270-1c76-4fb6-80ff-36b31e77115e" providerId="ADAL" clId="{8D88B84F-2643-4796-90B6-3EEA96A02A26}" dt="2024-05-29T10:25:00.851" v="98" actId="2696"/>
        <pc:sldMkLst>
          <pc:docMk/>
          <pc:sldMk cId="0" sldId="263"/>
        </pc:sldMkLst>
        <pc:spChg chg="mod">
          <ac:chgData name="Genevieve Bouquet" userId="9ee00270-1c76-4fb6-80ff-36b31e77115e" providerId="ADAL" clId="{8D88B84F-2643-4796-90B6-3EEA96A02A26}" dt="2024-05-28T15:45:20.328" v="80" actId="33553"/>
          <ac:spMkLst>
            <pc:docMk/>
            <pc:sldMk cId="0" sldId="263"/>
            <ac:spMk id="212" creationId="{00000000-0000-0000-0000-000000000000}"/>
          </ac:spMkLst>
        </pc:spChg>
        <pc:picChg chg="mod">
          <ac:chgData name="Genevieve Bouquet" userId="9ee00270-1c76-4fb6-80ff-36b31e77115e" providerId="ADAL" clId="{8D88B84F-2643-4796-90B6-3EEA96A02A26}" dt="2024-05-28T15:47:44.955" v="92" actId="962"/>
          <ac:picMkLst>
            <pc:docMk/>
            <pc:sldMk cId="0" sldId="263"/>
            <ac:picMk id="4" creationId="{C8EC66F4-0E5A-C5B3-3B67-55B625630146}"/>
          </ac:picMkLst>
        </pc:picChg>
        <pc:picChg chg="mod">
          <ac:chgData name="Genevieve Bouquet" userId="9ee00270-1c76-4fb6-80ff-36b31e77115e" providerId="ADAL" clId="{8D88B84F-2643-4796-90B6-3EEA96A02A26}" dt="2024-05-28T15:44:43.053" v="69" actId="962"/>
          <ac:picMkLst>
            <pc:docMk/>
            <pc:sldMk cId="0" sldId="263"/>
            <ac:picMk id="209" creationId="{00000000-0000-0000-0000-000000000000}"/>
          </ac:picMkLst>
        </pc:picChg>
      </pc:sldChg>
      <pc:sldChg chg="modSp del mod">
        <pc:chgData name="Genevieve Bouquet" userId="9ee00270-1c76-4fb6-80ff-36b31e77115e" providerId="ADAL" clId="{8D88B84F-2643-4796-90B6-3EEA96A02A26}" dt="2024-05-29T10:24:55.660" v="97" actId="2696"/>
        <pc:sldMkLst>
          <pc:docMk/>
          <pc:sldMk cId="3905831745" sldId="267"/>
        </pc:sldMkLst>
        <pc:spChg chg="mod">
          <ac:chgData name="Genevieve Bouquet" userId="9ee00270-1c76-4fb6-80ff-36b31e77115e" providerId="ADAL" clId="{8D88B84F-2643-4796-90B6-3EEA96A02A26}" dt="2024-05-28T15:48:10.638" v="95" actId="13244"/>
          <ac:spMkLst>
            <pc:docMk/>
            <pc:sldMk cId="3905831745" sldId="267"/>
            <ac:spMk id="8" creationId="{306D5477-B6F9-8469-3592-7626E21EF6C3}"/>
          </ac:spMkLst>
        </pc:spChg>
        <pc:picChg chg="mod">
          <ac:chgData name="Genevieve Bouquet" userId="9ee00270-1c76-4fb6-80ff-36b31e77115e" providerId="ADAL" clId="{8D88B84F-2643-4796-90B6-3EEA96A02A26}" dt="2024-05-28T15:47:54.134" v="93" actId="962"/>
          <ac:picMkLst>
            <pc:docMk/>
            <pc:sldMk cId="3905831745" sldId="267"/>
            <ac:picMk id="6" creationId="{C9E27CBD-3783-3AC4-8554-092A050DEBE6}"/>
          </ac:picMkLst>
        </pc:picChg>
        <pc:picChg chg="mod">
          <ac:chgData name="Genevieve Bouquet" userId="9ee00270-1c76-4fb6-80ff-36b31e77115e" providerId="ADAL" clId="{8D88B84F-2643-4796-90B6-3EEA96A02A26}" dt="2024-05-28T15:42:22.158" v="5" actId="962"/>
          <ac:picMkLst>
            <pc:docMk/>
            <pc:sldMk cId="3905831745" sldId="267"/>
            <ac:picMk id="9" creationId="{31E96750-1DCB-C24E-BB4A-832B15BCC45F}"/>
          </ac:picMkLst>
        </pc:picChg>
      </pc:sldChg>
      <pc:sldChg chg="modSp mod">
        <pc:chgData name="Genevieve Bouquet" userId="9ee00270-1c76-4fb6-80ff-36b31e77115e" providerId="ADAL" clId="{8D88B84F-2643-4796-90B6-3EEA96A02A26}" dt="2024-05-28T15:44:21.564" v="58" actId="962"/>
        <pc:sldMkLst>
          <pc:docMk/>
          <pc:sldMk cId="0" sldId="270"/>
        </pc:sldMkLst>
        <pc:spChg chg="mod">
          <ac:chgData name="Genevieve Bouquet" userId="9ee00270-1c76-4fb6-80ff-36b31e77115e" providerId="ADAL" clId="{8D88B84F-2643-4796-90B6-3EEA96A02A26}" dt="2024-05-28T15:44:18.834" v="57" actId="962"/>
          <ac:spMkLst>
            <pc:docMk/>
            <pc:sldMk cId="0" sldId="270"/>
            <ac:spMk id="318" creationId="{00000000-0000-0000-0000-000000000000}"/>
          </ac:spMkLst>
        </pc:spChg>
        <pc:picChg chg="mod">
          <ac:chgData name="Genevieve Bouquet" userId="9ee00270-1c76-4fb6-80ff-36b31e77115e" providerId="ADAL" clId="{8D88B84F-2643-4796-90B6-3EEA96A02A26}" dt="2024-05-28T15:44:21.564" v="58" actId="962"/>
          <ac:picMkLst>
            <pc:docMk/>
            <pc:sldMk cId="0" sldId="270"/>
            <ac:picMk id="6" creationId="{2A6EFC3C-6A99-4BED-AB75-A38DEBBAD3EA}"/>
          </ac:picMkLst>
        </pc:picChg>
      </pc:sldChg>
      <pc:sldChg chg="modSp mod">
        <pc:chgData name="Genevieve Bouquet" userId="9ee00270-1c76-4fb6-80ff-36b31e77115e" providerId="ADAL" clId="{8D88B84F-2643-4796-90B6-3EEA96A02A26}" dt="2024-05-28T15:43:54.219" v="44" actId="962"/>
        <pc:sldMkLst>
          <pc:docMk/>
          <pc:sldMk cId="892057705" sldId="277"/>
        </pc:sldMkLst>
        <pc:picChg chg="mod">
          <ac:chgData name="Genevieve Bouquet" userId="9ee00270-1c76-4fb6-80ff-36b31e77115e" providerId="ADAL" clId="{8D88B84F-2643-4796-90B6-3EEA96A02A26}" dt="2024-05-28T15:43:54.219" v="44" actId="962"/>
          <ac:picMkLst>
            <pc:docMk/>
            <pc:sldMk cId="892057705" sldId="277"/>
            <ac:picMk id="4" creationId="{4832F529-45DD-4CA7-951B-5ACC7B5E2C5C}"/>
          </ac:picMkLst>
        </pc:picChg>
      </pc:sldChg>
      <pc:sldChg chg="modSp mod">
        <pc:chgData name="Genevieve Bouquet" userId="9ee00270-1c76-4fb6-80ff-36b31e77115e" providerId="ADAL" clId="{8D88B84F-2643-4796-90B6-3EEA96A02A26}" dt="2024-05-28T15:43:56.362" v="45" actId="962"/>
        <pc:sldMkLst>
          <pc:docMk/>
          <pc:sldMk cId="2511132572" sldId="278"/>
        </pc:sldMkLst>
        <pc:picChg chg="mod">
          <ac:chgData name="Genevieve Bouquet" userId="9ee00270-1c76-4fb6-80ff-36b31e77115e" providerId="ADAL" clId="{8D88B84F-2643-4796-90B6-3EEA96A02A26}" dt="2024-05-28T15:43:56.362" v="45" actId="962"/>
          <ac:picMkLst>
            <pc:docMk/>
            <pc:sldMk cId="2511132572" sldId="278"/>
            <ac:picMk id="5" creationId="{70872B86-FFB6-44D2-B969-AF1BF49BFA96}"/>
          </ac:picMkLst>
        </pc:picChg>
      </pc:sldChg>
      <pc:sldChg chg="modSp mod">
        <pc:chgData name="Genevieve Bouquet" userId="9ee00270-1c76-4fb6-80ff-36b31e77115e" providerId="ADAL" clId="{8D88B84F-2643-4796-90B6-3EEA96A02A26}" dt="2024-05-28T15:48:22.359" v="96" actId="962"/>
        <pc:sldMkLst>
          <pc:docMk/>
          <pc:sldMk cId="0" sldId="291"/>
        </pc:sldMkLst>
        <pc:spChg chg="mod">
          <ac:chgData name="Genevieve Bouquet" userId="9ee00270-1c76-4fb6-80ff-36b31e77115e" providerId="ADAL" clId="{8D88B84F-2643-4796-90B6-3EEA96A02A26}" dt="2024-05-28T15:45:15.993" v="77" actId="33553"/>
          <ac:spMkLst>
            <pc:docMk/>
            <pc:sldMk cId="0" sldId="291"/>
            <ac:spMk id="4" creationId="{A4918391-1CD2-3D67-04F0-BC2538C6C9AB}"/>
          </ac:spMkLst>
        </pc:spChg>
        <pc:picChg chg="mod">
          <ac:chgData name="Genevieve Bouquet" userId="9ee00270-1c76-4fb6-80ff-36b31e77115e" providerId="ADAL" clId="{8D88B84F-2643-4796-90B6-3EEA96A02A26}" dt="2024-05-28T15:44:00.336" v="47" actId="962"/>
          <ac:picMkLst>
            <pc:docMk/>
            <pc:sldMk cId="0" sldId="291"/>
            <ac:picMk id="3" creationId="{A9EE9E91-4EF7-FF47-2F94-5A8FDD0D8631}"/>
          </ac:picMkLst>
        </pc:picChg>
        <pc:picChg chg="mod">
          <ac:chgData name="Genevieve Bouquet" userId="9ee00270-1c76-4fb6-80ff-36b31e77115e" providerId="ADAL" clId="{8D88B84F-2643-4796-90B6-3EEA96A02A26}" dt="2024-05-28T15:43:58.201" v="46" actId="962"/>
          <ac:picMkLst>
            <pc:docMk/>
            <pc:sldMk cId="0" sldId="291"/>
            <ac:picMk id="243" creationId="{00000000-0000-0000-0000-000000000000}"/>
          </ac:picMkLst>
        </pc:picChg>
        <pc:picChg chg="mod">
          <ac:chgData name="Genevieve Bouquet" userId="9ee00270-1c76-4fb6-80ff-36b31e77115e" providerId="ADAL" clId="{8D88B84F-2643-4796-90B6-3EEA96A02A26}" dt="2024-05-28T15:48:22.359" v="96" actId="962"/>
          <ac:picMkLst>
            <pc:docMk/>
            <pc:sldMk cId="0" sldId="291"/>
            <ac:picMk id="2050" creationId="{D7B6D79C-E73A-4077-B355-3F7D0F4F78FB}"/>
          </ac:picMkLst>
        </pc:picChg>
      </pc:sldChg>
      <pc:sldChg chg="modSp mod">
        <pc:chgData name="Genevieve Bouquet" userId="9ee00270-1c76-4fb6-80ff-36b31e77115e" providerId="ADAL" clId="{8D88B84F-2643-4796-90B6-3EEA96A02A26}" dt="2024-05-28T15:46:12.524" v="86" actId="962"/>
        <pc:sldMkLst>
          <pc:docMk/>
          <pc:sldMk cId="0" sldId="292"/>
        </pc:sldMkLst>
        <pc:spChg chg="mod">
          <ac:chgData name="Genevieve Bouquet" userId="9ee00270-1c76-4fb6-80ff-36b31e77115e" providerId="ADAL" clId="{8D88B84F-2643-4796-90B6-3EEA96A02A26}" dt="2024-05-28T15:44:11.472" v="53" actId="962"/>
          <ac:spMkLst>
            <pc:docMk/>
            <pc:sldMk cId="0" sldId="292"/>
            <ac:spMk id="7" creationId="{22C27728-8900-1C32-28FE-5AAE37D0E074}"/>
          </ac:spMkLst>
        </pc:spChg>
        <pc:spChg chg="mod">
          <ac:chgData name="Genevieve Bouquet" userId="9ee00270-1c76-4fb6-80ff-36b31e77115e" providerId="ADAL" clId="{8D88B84F-2643-4796-90B6-3EEA96A02A26}" dt="2024-05-28T15:44:12.951" v="54" actId="962"/>
          <ac:spMkLst>
            <pc:docMk/>
            <pc:sldMk cId="0" sldId="292"/>
            <ac:spMk id="10" creationId="{930A090B-CE21-E475-A1CE-D5940C3946B6}"/>
          </ac:spMkLst>
        </pc:spChg>
        <pc:spChg chg="mod">
          <ac:chgData name="Genevieve Bouquet" userId="9ee00270-1c76-4fb6-80ff-36b31e77115e" providerId="ADAL" clId="{8D88B84F-2643-4796-90B6-3EEA96A02A26}" dt="2024-05-28T15:44:17.359" v="56" actId="962"/>
          <ac:spMkLst>
            <pc:docMk/>
            <pc:sldMk cId="0" sldId="292"/>
            <ac:spMk id="13" creationId="{0F89344C-D780-5389-2C06-33BCA6B43FD0}"/>
          </ac:spMkLst>
        </pc:spChg>
        <pc:picChg chg="mod">
          <ac:chgData name="Genevieve Bouquet" userId="9ee00270-1c76-4fb6-80ff-36b31e77115e" providerId="ADAL" clId="{8D88B84F-2643-4796-90B6-3EEA96A02A26}" dt="2024-05-28T15:46:12.524" v="86" actId="962"/>
          <ac:picMkLst>
            <pc:docMk/>
            <pc:sldMk cId="0" sldId="292"/>
            <ac:picMk id="3" creationId="{990D5EFB-E621-4CC7-99EA-643525A7CDCD}"/>
          </ac:picMkLst>
        </pc:picChg>
        <pc:picChg chg="mod">
          <ac:chgData name="Genevieve Bouquet" userId="9ee00270-1c76-4fb6-80ff-36b31e77115e" providerId="ADAL" clId="{8D88B84F-2643-4796-90B6-3EEA96A02A26}" dt="2024-05-28T15:44:10.166" v="52" actId="962"/>
          <ac:picMkLst>
            <pc:docMk/>
            <pc:sldMk cId="0" sldId="292"/>
            <ac:picMk id="4" creationId="{10F8D05C-148F-6A6A-5E49-C56A250183CB}"/>
          </ac:picMkLst>
        </pc:picChg>
        <pc:picChg chg="mod">
          <ac:chgData name="Genevieve Bouquet" userId="9ee00270-1c76-4fb6-80ff-36b31e77115e" providerId="ADAL" clId="{8D88B84F-2643-4796-90B6-3EEA96A02A26}" dt="2024-05-28T15:44:08.631" v="51" actId="962"/>
          <ac:picMkLst>
            <pc:docMk/>
            <pc:sldMk cId="0" sldId="292"/>
            <ac:picMk id="6" creationId="{0A02F583-4BA9-40DB-A936-9959D4D95EB1}"/>
          </ac:picMkLst>
        </pc:picChg>
        <pc:picChg chg="mod">
          <ac:chgData name="Genevieve Bouquet" userId="9ee00270-1c76-4fb6-80ff-36b31e77115e" providerId="ADAL" clId="{8D88B84F-2643-4796-90B6-3EEA96A02A26}" dt="2024-05-28T15:44:05.918" v="50" actId="962"/>
          <ac:picMkLst>
            <pc:docMk/>
            <pc:sldMk cId="0" sldId="292"/>
            <ac:picMk id="9" creationId="{F416A9CE-F57C-026B-BC23-A7B68EBD7801}"/>
          </ac:picMkLst>
        </pc:picChg>
        <pc:picChg chg="mod">
          <ac:chgData name="Genevieve Bouquet" userId="9ee00270-1c76-4fb6-80ff-36b31e77115e" providerId="ADAL" clId="{8D88B84F-2643-4796-90B6-3EEA96A02A26}" dt="2024-05-28T15:44:15.025" v="55" actId="962"/>
          <ac:picMkLst>
            <pc:docMk/>
            <pc:sldMk cId="0" sldId="292"/>
            <ac:picMk id="12" creationId="{003E6FEB-A2F8-556D-7AB2-D00A9F640B63}"/>
          </ac:picMkLst>
        </pc:picChg>
      </pc:sldChg>
      <pc:sldChg chg="modSp mod">
        <pc:chgData name="Genevieve Bouquet" userId="9ee00270-1c76-4fb6-80ff-36b31e77115e" providerId="ADAL" clId="{8D88B84F-2643-4796-90B6-3EEA96A02A26}" dt="2024-05-28T15:43:52.094" v="43" actId="962"/>
        <pc:sldMkLst>
          <pc:docMk/>
          <pc:sldMk cId="121143649" sldId="295"/>
        </pc:sldMkLst>
        <pc:spChg chg="mod">
          <ac:chgData name="Genevieve Bouquet" userId="9ee00270-1c76-4fb6-80ff-36b31e77115e" providerId="ADAL" clId="{8D88B84F-2643-4796-90B6-3EEA96A02A26}" dt="2024-05-28T15:43:36.611" v="33" actId="962"/>
          <ac:spMkLst>
            <pc:docMk/>
            <pc:sldMk cId="121143649" sldId="295"/>
            <ac:spMk id="203" creationId="{00000000-0000-0000-0000-000000000000}"/>
          </ac:spMkLst>
        </pc:spChg>
        <pc:spChg chg="mod">
          <ac:chgData name="Genevieve Bouquet" userId="9ee00270-1c76-4fb6-80ff-36b31e77115e" providerId="ADAL" clId="{8D88B84F-2643-4796-90B6-3EEA96A02A26}" dt="2024-05-28T15:43:38.785" v="34" actId="962"/>
          <ac:spMkLst>
            <pc:docMk/>
            <pc:sldMk cId="121143649" sldId="295"/>
            <ac:spMk id="204" creationId="{00000000-0000-0000-0000-000000000000}"/>
          </ac:spMkLst>
        </pc:spChg>
        <pc:spChg chg="mod">
          <ac:chgData name="Genevieve Bouquet" userId="9ee00270-1c76-4fb6-80ff-36b31e77115e" providerId="ADAL" clId="{8D88B84F-2643-4796-90B6-3EEA96A02A26}" dt="2024-05-28T15:43:43.573" v="37" actId="962"/>
          <ac:spMkLst>
            <pc:docMk/>
            <pc:sldMk cId="121143649" sldId="295"/>
            <ac:spMk id="207" creationId="{00000000-0000-0000-0000-000000000000}"/>
          </ac:spMkLst>
        </pc:spChg>
        <pc:spChg chg="mod">
          <ac:chgData name="Genevieve Bouquet" userId="9ee00270-1c76-4fb6-80ff-36b31e77115e" providerId="ADAL" clId="{8D88B84F-2643-4796-90B6-3EEA96A02A26}" dt="2024-05-28T15:43:44.678" v="38" actId="962"/>
          <ac:spMkLst>
            <pc:docMk/>
            <pc:sldMk cId="121143649" sldId="295"/>
            <ac:spMk id="208" creationId="{00000000-0000-0000-0000-000000000000}"/>
          </ac:spMkLst>
        </pc:spChg>
        <pc:spChg chg="mod">
          <ac:chgData name="Genevieve Bouquet" userId="9ee00270-1c76-4fb6-80ff-36b31e77115e" providerId="ADAL" clId="{8D88B84F-2643-4796-90B6-3EEA96A02A26}" dt="2024-05-28T15:43:46.017" v="39" actId="962"/>
          <ac:spMkLst>
            <pc:docMk/>
            <pc:sldMk cId="121143649" sldId="295"/>
            <ac:spMk id="209" creationId="{00000000-0000-0000-0000-000000000000}"/>
          </ac:spMkLst>
        </pc:spChg>
        <pc:spChg chg="mod">
          <ac:chgData name="Genevieve Bouquet" userId="9ee00270-1c76-4fb6-80ff-36b31e77115e" providerId="ADAL" clId="{8D88B84F-2643-4796-90B6-3EEA96A02A26}" dt="2024-05-28T15:43:47.409" v="40" actId="962"/>
          <ac:spMkLst>
            <pc:docMk/>
            <pc:sldMk cId="121143649" sldId="295"/>
            <ac:spMk id="210" creationId="{00000000-0000-0000-0000-000000000000}"/>
          </ac:spMkLst>
        </pc:spChg>
        <pc:spChg chg="mod">
          <ac:chgData name="Genevieve Bouquet" userId="9ee00270-1c76-4fb6-80ff-36b31e77115e" providerId="ADAL" clId="{8D88B84F-2643-4796-90B6-3EEA96A02A26}" dt="2024-05-28T15:43:48.624" v="41" actId="962"/>
          <ac:spMkLst>
            <pc:docMk/>
            <pc:sldMk cId="121143649" sldId="295"/>
            <ac:spMk id="211" creationId="{00000000-0000-0000-0000-000000000000}"/>
          </ac:spMkLst>
        </pc:spChg>
        <pc:spChg chg="mod">
          <ac:chgData name="Genevieve Bouquet" userId="9ee00270-1c76-4fb6-80ff-36b31e77115e" providerId="ADAL" clId="{8D88B84F-2643-4796-90B6-3EEA96A02A26}" dt="2024-05-28T15:43:50.345" v="42" actId="962"/>
          <ac:spMkLst>
            <pc:docMk/>
            <pc:sldMk cId="121143649" sldId="295"/>
            <ac:spMk id="212" creationId="{00000000-0000-0000-0000-000000000000}"/>
          </ac:spMkLst>
        </pc:spChg>
        <pc:picChg chg="mod">
          <ac:chgData name="Genevieve Bouquet" userId="9ee00270-1c76-4fb6-80ff-36b31e77115e" providerId="ADAL" clId="{8D88B84F-2643-4796-90B6-3EEA96A02A26}" dt="2024-05-28T15:43:52.094" v="43" actId="962"/>
          <ac:picMkLst>
            <pc:docMk/>
            <pc:sldMk cId="121143649" sldId="295"/>
            <ac:picMk id="15" creationId="{41868C1C-85A9-4216-A3A7-408D9011E0BD}"/>
          </ac:picMkLst>
        </pc:picChg>
        <pc:cxnChg chg="mod">
          <ac:chgData name="Genevieve Bouquet" userId="9ee00270-1c76-4fb6-80ff-36b31e77115e" providerId="ADAL" clId="{8D88B84F-2643-4796-90B6-3EEA96A02A26}" dt="2024-05-28T15:43:40.130" v="35" actId="962"/>
          <ac:cxnSpMkLst>
            <pc:docMk/>
            <pc:sldMk cId="121143649" sldId="295"/>
            <ac:cxnSpMk id="205" creationId="{00000000-0000-0000-0000-000000000000}"/>
          </ac:cxnSpMkLst>
        </pc:cxnChg>
        <pc:cxnChg chg="mod">
          <ac:chgData name="Genevieve Bouquet" userId="9ee00270-1c76-4fb6-80ff-36b31e77115e" providerId="ADAL" clId="{8D88B84F-2643-4796-90B6-3EEA96A02A26}" dt="2024-05-28T15:43:41.707" v="36" actId="962"/>
          <ac:cxnSpMkLst>
            <pc:docMk/>
            <pc:sldMk cId="121143649" sldId="295"/>
            <ac:cxnSpMk id="206" creationId="{00000000-0000-0000-0000-000000000000}"/>
          </ac:cxnSpMkLst>
        </pc:cxnChg>
      </pc:sldChg>
      <pc:sldChg chg="modSp mod">
        <pc:chgData name="Genevieve Bouquet" userId="9ee00270-1c76-4fb6-80ff-36b31e77115e" providerId="ADAL" clId="{8D88B84F-2643-4796-90B6-3EEA96A02A26}" dt="2024-05-28T15:44:24.402" v="60" actId="962"/>
        <pc:sldMkLst>
          <pc:docMk/>
          <pc:sldMk cId="2390840666" sldId="302"/>
        </pc:sldMkLst>
        <pc:spChg chg="mod">
          <ac:chgData name="Genevieve Bouquet" userId="9ee00270-1c76-4fb6-80ff-36b31e77115e" providerId="ADAL" clId="{8D88B84F-2643-4796-90B6-3EEA96A02A26}" dt="2024-05-28T15:44:23.057" v="59" actId="962"/>
          <ac:spMkLst>
            <pc:docMk/>
            <pc:sldMk cId="2390840666" sldId="302"/>
            <ac:spMk id="318" creationId="{00000000-0000-0000-0000-000000000000}"/>
          </ac:spMkLst>
        </pc:spChg>
        <pc:picChg chg="mod">
          <ac:chgData name="Genevieve Bouquet" userId="9ee00270-1c76-4fb6-80ff-36b31e77115e" providerId="ADAL" clId="{8D88B84F-2643-4796-90B6-3EEA96A02A26}" dt="2024-05-28T15:44:24.402" v="60" actId="962"/>
          <ac:picMkLst>
            <pc:docMk/>
            <pc:sldMk cId="2390840666" sldId="302"/>
            <ac:picMk id="6" creationId="{2A6EFC3C-6A99-4BED-AB75-A38DEBBAD3EA}"/>
          </ac:picMkLst>
        </pc:picChg>
      </pc:sldChg>
      <pc:sldChg chg="modSp mod">
        <pc:chgData name="Genevieve Bouquet" userId="9ee00270-1c76-4fb6-80ff-36b31e77115e" providerId="ADAL" clId="{8D88B84F-2643-4796-90B6-3EEA96A02A26}" dt="2024-05-28T15:44:54.671" v="72" actId="33553"/>
        <pc:sldMkLst>
          <pc:docMk/>
          <pc:sldMk cId="978535707" sldId="747"/>
        </pc:sldMkLst>
        <pc:spChg chg="mod">
          <ac:chgData name="Genevieve Bouquet" userId="9ee00270-1c76-4fb6-80ff-36b31e77115e" providerId="ADAL" clId="{8D88B84F-2643-4796-90B6-3EEA96A02A26}" dt="2024-05-28T15:44:54.671" v="72" actId="33553"/>
          <ac:spMkLst>
            <pc:docMk/>
            <pc:sldMk cId="978535707" sldId="747"/>
            <ac:spMk id="4" creationId="{37A3D0C9-2499-5C5B-8C75-9B706734F799}"/>
          </ac:spMkLst>
        </pc:spChg>
        <pc:picChg chg="mod">
          <ac:chgData name="Genevieve Bouquet" userId="9ee00270-1c76-4fb6-80ff-36b31e77115e" providerId="ADAL" clId="{8D88B84F-2643-4796-90B6-3EEA96A02A26}" dt="2024-05-28T15:42:31.261" v="9" actId="962"/>
          <ac:picMkLst>
            <pc:docMk/>
            <pc:sldMk cId="978535707" sldId="747"/>
            <ac:picMk id="3" creationId="{55A03299-7B4F-6092-0A4A-81CE32D543C8}"/>
          </ac:picMkLst>
        </pc:picChg>
        <pc:picChg chg="mod">
          <ac:chgData name="Genevieve Bouquet" userId="9ee00270-1c76-4fb6-80ff-36b31e77115e" providerId="ADAL" clId="{8D88B84F-2643-4796-90B6-3EEA96A02A26}" dt="2024-05-28T15:42:24.117" v="6" actId="962"/>
          <ac:picMkLst>
            <pc:docMk/>
            <pc:sldMk cId="978535707" sldId="747"/>
            <ac:picMk id="7" creationId="{EB86F6AF-4BD9-398F-D90E-2C277F87CDF1}"/>
          </ac:picMkLst>
        </pc:picChg>
        <pc:picChg chg="mod">
          <ac:chgData name="Genevieve Bouquet" userId="9ee00270-1c76-4fb6-80ff-36b31e77115e" providerId="ADAL" clId="{8D88B84F-2643-4796-90B6-3EEA96A02A26}" dt="2024-05-28T15:42:26.087" v="7" actId="962"/>
          <ac:picMkLst>
            <pc:docMk/>
            <pc:sldMk cId="978535707" sldId="747"/>
            <ac:picMk id="8" creationId="{C59A9925-D2BF-A862-F38A-7A36A94B4A7B}"/>
          </ac:picMkLst>
        </pc:picChg>
        <pc:picChg chg="mod">
          <ac:chgData name="Genevieve Bouquet" userId="9ee00270-1c76-4fb6-80ff-36b31e77115e" providerId="ADAL" clId="{8D88B84F-2643-4796-90B6-3EEA96A02A26}" dt="2024-05-28T15:42:28.076" v="8" actId="962"/>
          <ac:picMkLst>
            <pc:docMk/>
            <pc:sldMk cId="978535707" sldId="747"/>
            <ac:picMk id="9" creationId="{83B32CA9-BD9A-C1A3-0906-F43D4657F199}"/>
          </ac:picMkLst>
        </pc:picChg>
      </pc:sldChg>
      <pc:sldChg chg="modSp mod">
        <pc:chgData name="Genevieve Bouquet" userId="9ee00270-1c76-4fb6-80ff-36b31e77115e" providerId="ADAL" clId="{8D88B84F-2643-4796-90B6-3EEA96A02A26}" dt="2024-05-28T15:46:18.154" v="87" actId="962"/>
        <pc:sldMkLst>
          <pc:docMk/>
          <pc:sldMk cId="4170093219" sldId="748"/>
        </pc:sldMkLst>
        <pc:picChg chg="mod">
          <ac:chgData name="Genevieve Bouquet" userId="9ee00270-1c76-4fb6-80ff-36b31e77115e" providerId="ADAL" clId="{8D88B84F-2643-4796-90B6-3EEA96A02A26}" dt="2024-05-28T15:46:18.154" v="87" actId="962"/>
          <ac:picMkLst>
            <pc:docMk/>
            <pc:sldMk cId="4170093219" sldId="748"/>
            <ac:picMk id="6" creationId="{3DD1A219-9F97-BCE2-106A-5166C9B4C220}"/>
          </ac:picMkLst>
        </pc:picChg>
        <pc:picChg chg="mod">
          <ac:chgData name="Genevieve Bouquet" userId="9ee00270-1c76-4fb6-80ff-36b31e77115e" providerId="ADAL" clId="{8D88B84F-2643-4796-90B6-3EEA96A02A26}" dt="2024-05-28T15:44:27.194" v="61" actId="962"/>
          <ac:picMkLst>
            <pc:docMk/>
            <pc:sldMk cId="4170093219" sldId="748"/>
            <ac:picMk id="7" creationId="{CA9193E2-714B-8723-B130-44EB456C38BE}"/>
          </ac:picMkLst>
        </pc:picChg>
      </pc:sldChg>
      <pc:sldChg chg="modSp mod">
        <pc:chgData name="Genevieve Bouquet" userId="9ee00270-1c76-4fb6-80ff-36b31e77115e" providerId="ADAL" clId="{8D88B84F-2643-4796-90B6-3EEA96A02A26}" dt="2024-05-28T15:46:07.413" v="85" actId="962"/>
        <pc:sldMkLst>
          <pc:docMk/>
          <pc:sldMk cId="2098084364" sldId="3525"/>
        </pc:sldMkLst>
        <pc:spChg chg="mod">
          <ac:chgData name="Genevieve Bouquet" userId="9ee00270-1c76-4fb6-80ff-36b31e77115e" providerId="ADAL" clId="{8D88B84F-2643-4796-90B6-3EEA96A02A26}" dt="2024-05-28T15:44:57.700" v="74" actId="27636"/>
          <ac:spMkLst>
            <pc:docMk/>
            <pc:sldMk cId="2098084364" sldId="3525"/>
            <ac:spMk id="2" creationId="{C63FE147-6B93-5892-6B26-19D0DEE60596}"/>
          </ac:spMkLst>
        </pc:spChg>
        <pc:picChg chg="mod">
          <ac:chgData name="Genevieve Bouquet" userId="9ee00270-1c76-4fb6-80ff-36b31e77115e" providerId="ADAL" clId="{8D88B84F-2643-4796-90B6-3EEA96A02A26}" dt="2024-05-28T15:46:07.413" v="85" actId="962"/>
          <ac:picMkLst>
            <pc:docMk/>
            <pc:sldMk cId="2098084364" sldId="3525"/>
            <ac:picMk id="3" creationId="{271AC184-EC37-5D9E-1F12-E3F0B3237E8E}"/>
          </ac:picMkLst>
        </pc:picChg>
        <pc:picChg chg="mod">
          <ac:chgData name="Genevieve Bouquet" userId="9ee00270-1c76-4fb6-80ff-36b31e77115e" providerId="ADAL" clId="{8D88B84F-2643-4796-90B6-3EEA96A02A26}" dt="2024-05-28T15:42:34.490" v="10" actId="962"/>
          <ac:picMkLst>
            <pc:docMk/>
            <pc:sldMk cId="2098084364" sldId="3525"/>
            <ac:picMk id="5" creationId="{77FF78AA-729F-C3BD-181D-DC677029F9D4}"/>
          </ac:picMkLst>
        </pc:picChg>
        <pc:picChg chg="mod">
          <ac:chgData name="Genevieve Bouquet" userId="9ee00270-1c76-4fb6-80ff-36b31e77115e" providerId="ADAL" clId="{8D88B84F-2643-4796-90B6-3EEA96A02A26}" dt="2024-05-28T15:42:36.643" v="11" actId="962"/>
          <ac:picMkLst>
            <pc:docMk/>
            <pc:sldMk cId="2098084364" sldId="3525"/>
            <ac:picMk id="6" creationId="{4C66DEB2-3088-A201-37DE-C53B8068A9E4}"/>
          </ac:picMkLst>
        </pc:picChg>
        <pc:picChg chg="mod">
          <ac:chgData name="Genevieve Bouquet" userId="9ee00270-1c76-4fb6-80ff-36b31e77115e" providerId="ADAL" clId="{8D88B84F-2643-4796-90B6-3EEA96A02A26}" dt="2024-05-28T15:42:38.609" v="12" actId="962"/>
          <ac:picMkLst>
            <pc:docMk/>
            <pc:sldMk cId="2098084364" sldId="3525"/>
            <ac:picMk id="7" creationId="{5CB89D31-DA8E-4B0A-F6B6-CDD7A1106941}"/>
          </ac:picMkLst>
        </pc:picChg>
        <pc:picChg chg="mod">
          <ac:chgData name="Genevieve Bouquet" userId="9ee00270-1c76-4fb6-80ff-36b31e77115e" providerId="ADAL" clId="{8D88B84F-2643-4796-90B6-3EEA96A02A26}" dt="2024-05-28T15:42:40.488" v="13" actId="962"/>
          <ac:picMkLst>
            <pc:docMk/>
            <pc:sldMk cId="2098084364" sldId="3525"/>
            <ac:picMk id="8" creationId="{F40978B6-F992-7DE7-A18C-25E68FF2AF8A}"/>
          </ac:picMkLst>
        </pc:picChg>
      </pc:sldChg>
      <pc:sldChg chg="modSp mod">
        <pc:chgData name="Genevieve Bouquet" userId="9ee00270-1c76-4fb6-80ff-36b31e77115e" providerId="ADAL" clId="{8D88B84F-2643-4796-90B6-3EEA96A02A26}" dt="2024-05-28T15:47:40.448" v="91" actId="962"/>
        <pc:sldMkLst>
          <pc:docMk/>
          <pc:sldMk cId="3457132984" sldId="3526"/>
        </pc:sldMkLst>
        <pc:spChg chg="mod">
          <ac:chgData name="Genevieve Bouquet" userId="9ee00270-1c76-4fb6-80ff-36b31e77115e" providerId="ADAL" clId="{8D88B84F-2643-4796-90B6-3EEA96A02A26}" dt="2024-05-28T15:45:18.363" v="79" actId="27636"/>
          <ac:spMkLst>
            <pc:docMk/>
            <pc:sldMk cId="3457132984" sldId="3526"/>
            <ac:spMk id="2" creationId="{C63FE147-6B93-5892-6B26-19D0DEE60596}"/>
          </ac:spMkLst>
        </pc:spChg>
        <pc:picChg chg="mod">
          <ac:chgData name="Genevieve Bouquet" userId="9ee00270-1c76-4fb6-80ff-36b31e77115e" providerId="ADAL" clId="{8D88B84F-2643-4796-90B6-3EEA96A02A26}" dt="2024-05-28T15:47:40.448" v="91" actId="962"/>
          <ac:picMkLst>
            <pc:docMk/>
            <pc:sldMk cId="3457132984" sldId="3526"/>
            <ac:picMk id="3" creationId="{271AC184-EC37-5D9E-1F12-E3F0B3237E8E}"/>
          </ac:picMkLst>
        </pc:picChg>
        <pc:picChg chg="mod">
          <ac:chgData name="Genevieve Bouquet" userId="9ee00270-1c76-4fb6-80ff-36b31e77115e" providerId="ADAL" clId="{8D88B84F-2643-4796-90B6-3EEA96A02A26}" dt="2024-05-28T15:44:36.766" v="65" actId="962"/>
          <ac:picMkLst>
            <pc:docMk/>
            <pc:sldMk cId="3457132984" sldId="3526"/>
            <ac:picMk id="5" creationId="{77FF78AA-729F-C3BD-181D-DC677029F9D4}"/>
          </ac:picMkLst>
        </pc:picChg>
        <pc:picChg chg="mod">
          <ac:chgData name="Genevieve Bouquet" userId="9ee00270-1c76-4fb6-80ff-36b31e77115e" providerId="ADAL" clId="{8D88B84F-2643-4796-90B6-3EEA96A02A26}" dt="2024-05-28T15:44:38.290" v="66" actId="962"/>
          <ac:picMkLst>
            <pc:docMk/>
            <pc:sldMk cId="3457132984" sldId="3526"/>
            <ac:picMk id="6" creationId="{4C66DEB2-3088-A201-37DE-C53B8068A9E4}"/>
          </ac:picMkLst>
        </pc:picChg>
        <pc:picChg chg="mod">
          <ac:chgData name="Genevieve Bouquet" userId="9ee00270-1c76-4fb6-80ff-36b31e77115e" providerId="ADAL" clId="{8D88B84F-2643-4796-90B6-3EEA96A02A26}" dt="2024-05-28T15:44:39.628" v="67" actId="962"/>
          <ac:picMkLst>
            <pc:docMk/>
            <pc:sldMk cId="3457132984" sldId="3526"/>
            <ac:picMk id="7" creationId="{5CB89D31-DA8E-4B0A-F6B6-CDD7A1106941}"/>
          </ac:picMkLst>
        </pc:picChg>
        <pc:picChg chg="mod">
          <ac:chgData name="Genevieve Bouquet" userId="9ee00270-1c76-4fb6-80ff-36b31e77115e" providerId="ADAL" clId="{8D88B84F-2643-4796-90B6-3EEA96A02A26}" dt="2024-05-28T15:44:41.101" v="68" actId="962"/>
          <ac:picMkLst>
            <pc:docMk/>
            <pc:sldMk cId="3457132984" sldId="3526"/>
            <ac:picMk id="8" creationId="{F40978B6-F992-7DE7-A18C-25E68FF2AF8A}"/>
          </ac:picMkLst>
        </pc:picChg>
      </pc:sldChg>
      <pc:sldChg chg="modSp mod">
        <pc:chgData name="Genevieve Bouquet" userId="9ee00270-1c76-4fb6-80ff-36b31e77115e" providerId="ADAL" clId="{8D88B84F-2643-4796-90B6-3EEA96A02A26}" dt="2024-05-28T15:45:36.749" v="82" actId="207"/>
        <pc:sldMkLst>
          <pc:docMk/>
          <pc:sldMk cId="0" sldId="3527"/>
        </pc:sldMkLst>
        <pc:spChg chg="mod">
          <ac:chgData name="Genevieve Bouquet" userId="9ee00270-1c76-4fb6-80ff-36b31e77115e" providerId="ADAL" clId="{8D88B84F-2643-4796-90B6-3EEA96A02A26}" dt="2024-05-28T15:45:36.749" v="82" actId="207"/>
          <ac:spMkLst>
            <pc:docMk/>
            <pc:sldMk cId="0" sldId="3527"/>
            <ac:spMk id="148" creationId="{00000000-0000-0000-0000-000000000000}"/>
          </ac:spMkLst>
        </pc:spChg>
        <pc:grpChg chg="mod">
          <ac:chgData name="Genevieve Bouquet" userId="9ee00270-1c76-4fb6-80ff-36b31e77115e" providerId="ADAL" clId="{8D88B84F-2643-4796-90B6-3EEA96A02A26}" dt="2024-05-28T15:42:43.959" v="14" actId="962"/>
          <ac:grpSpMkLst>
            <pc:docMk/>
            <pc:sldMk cId="0" sldId="3527"/>
            <ac:grpSpMk id="149" creationId="{00000000-0000-0000-0000-000000000000}"/>
          </ac:grpSpMkLst>
        </pc:grpChg>
        <pc:picChg chg="mod">
          <ac:chgData name="Genevieve Bouquet" userId="9ee00270-1c76-4fb6-80ff-36b31e77115e" providerId="ADAL" clId="{8D88B84F-2643-4796-90B6-3EEA96A02A26}" dt="2024-05-28T15:42:46.843" v="15" actId="962"/>
          <ac:picMkLst>
            <pc:docMk/>
            <pc:sldMk cId="0" sldId="3527"/>
            <ac:picMk id="152" creationId="{00000000-0000-0000-0000-000000000000}"/>
          </ac:picMkLst>
        </pc:picChg>
        <pc:picChg chg="mod">
          <ac:chgData name="Genevieve Bouquet" userId="9ee00270-1c76-4fb6-80ff-36b31e77115e" providerId="ADAL" clId="{8D88B84F-2643-4796-90B6-3EEA96A02A26}" dt="2024-05-28T15:42:49.108" v="16" actId="962"/>
          <ac:picMkLst>
            <pc:docMk/>
            <pc:sldMk cId="0" sldId="3527"/>
            <ac:picMk id="153" creationId="{00000000-0000-0000-0000-000000000000}"/>
          </ac:picMkLst>
        </pc:picChg>
      </pc:sldChg>
      <pc:sldChg chg="modSp mod">
        <pc:chgData name="Genevieve Bouquet" userId="9ee00270-1c76-4fb6-80ff-36b31e77115e" providerId="ADAL" clId="{8D88B84F-2643-4796-90B6-3EEA96A02A26}" dt="2024-05-28T15:42:59.736" v="19" actId="962"/>
        <pc:sldMkLst>
          <pc:docMk/>
          <pc:sldMk cId="0" sldId="3528"/>
        </pc:sldMkLst>
        <pc:grpChg chg="mod">
          <ac:chgData name="Genevieve Bouquet" userId="9ee00270-1c76-4fb6-80ff-36b31e77115e" providerId="ADAL" clId="{8D88B84F-2643-4796-90B6-3EEA96A02A26}" dt="2024-05-28T15:42:55.653" v="18" actId="962"/>
          <ac:grpSpMkLst>
            <pc:docMk/>
            <pc:sldMk cId="0" sldId="3528"/>
            <ac:grpSpMk id="8" creationId="{7F9A9B40-5820-41AE-8246-1D590E88CD09}"/>
          </ac:grpSpMkLst>
        </pc:grpChg>
        <pc:picChg chg="mod">
          <ac:chgData name="Genevieve Bouquet" userId="9ee00270-1c76-4fb6-80ff-36b31e77115e" providerId="ADAL" clId="{8D88B84F-2643-4796-90B6-3EEA96A02A26}" dt="2024-05-28T15:42:59.736" v="19" actId="962"/>
          <ac:picMkLst>
            <pc:docMk/>
            <pc:sldMk cId="0" sldId="3528"/>
            <ac:picMk id="11" creationId="{39718400-0F61-46A7-98F6-C98DAD1F19B0}"/>
          </ac:picMkLst>
        </pc:picChg>
        <pc:picChg chg="mod">
          <ac:chgData name="Genevieve Bouquet" userId="9ee00270-1c76-4fb6-80ff-36b31e77115e" providerId="ADAL" clId="{8D88B84F-2643-4796-90B6-3EEA96A02A26}" dt="2024-05-28T15:42:51.787" v="17" actId="962"/>
          <ac:picMkLst>
            <pc:docMk/>
            <pc:sldMk cId="0" sldId="3528"/>
            <ac:picMk id="160" creationId="{00000000-0000-0000-0000-000000000000}"/>
          </ac:picMkLst>
        </pc:picChg>
      </pc:sldChg>
      <pc:sldChg chg="modSp mod">
        <pc:chgData name="Genevieve Bouquet" userId="9ee00270-1c76-4fb6-80ff-36b31e77115e" providerId="ADAL" clId="{8D88B84F-2643-4796-90B6-3EEA96A02A26}" dt="2024-05-28T15:43:24.816" v="30" actId="962"/>
        <pc:sldMkLst>
          <pc:docMk/>
          <pc:sldMk cId="0" sldId="3529"/>
        </pc:sldMkLst>
        <pc:spChg chg="mod">
          <ac:chgData name="Genevieve Bouquet" userId="9ee00270-1c76-4fb6-80ff-36b31e77115e" providerId="ADAL" clId="{8D88B84F-2643-4796-90B6-3EEA96A02A26}" dt="2024-05-28T15:43:02.939" v="20" actId="962"/>
          <ac:spMkLst>
            <pc:docMk/>
            <pc:sldMk cId="0" sldId="3529"/>
            <ac:spMk id="203" creationId="{00000000-0000-0000-0000-000000000000}"/>
          </ac:spMkLst>
        </pc:spChg>
        <pc:spChg chg="mod">
          <ac:chgData name="Genevieve Bouquet" userId="9ee00270-1c76-4fb6-80ff-36b31e77115e" providerId="ADAL" clId="{8D88B84F-2643-4796-90B6-3EEA96A02A26}" dt="2024-05-28T15:43:04.600" v="21" actId="962"/>
          <ac:spMkLst>
            <pc:docMk/>
            <pc:sldMk cId="0" sldId="3529"/>
            <ac:spMk id="204" creationId="{00000000-0000-0000-0000-000000000000}"/>
          </ac:spMkLst>
        </pc:spChg>
        <pc:spChg chg="mod">
          <ac:chgData name="Genevieve Bouquet" userId="9ee00270-1c76-4fb6-80ff-36b31e77115e" providerId="ADAL" clId="{8D88B84F-2643-4796-90B6-3EEA96A02A26}" dt="2024-05-28T15:43:14.678" v="24" actId="962"/>
          <ac:spMkLst>
            <pc:docMk/>
            <pc:sldMk cId="0" sldId="3529"/>
            <ac:spMk id="207" creationId="{00000000-0000-0000-0000-000000000000}"/>
          </ac:spMkLst>
        </pc:spChg>
        <pc:spChg chg="mod">
          <ac:chgData name="Genevieve Bouquet" userId="9ee00270-1c76-4fb6-80ff-36b31e77115e" providerId="ADAL" clId="{8D88B84F-2643-4796-90B6-3EEA96A02A26}" dt="2024-05-28T15:43:16.449" v="25" actId="962"/>
          <ac:spMkLst>
            <pc:docMk/>
            <pc:sldMk cId="0" sldId="3529"/>
            <ac:spMk id="208" creationId="{00000000-0000-0000-0000-000000000000}"/>
          </ac:spMkLst>
        </pc:spChg>
        <pc:spChg chg="mod">
          <ac:chgData name="Genevieve Bouquet" userId="9ee00270-1c76-4fb6-80ff-36b31e77115e" providerId="ADAL" clId="{8D88B84F-2643-4796-90B6-3EEA96A02A26}" dt="2024-05-28T15:43:18.251" v="26" actId="962"/>
          <ac:spMkLst>
            <pc:docMk/>
            <pc:sldMk cId="0" sldId="3529"/>
            <ac:spMk id="209" creationId="{00000000-0000-0000-0000-000000000000}"/>
          </ac:spMkLst>
        </pc:spChg>
        <pc:spChg chg="mod">
          <ac:chgData name="Genevieve Bouquet" userId="9ee00270-1c76-4fb6-80ff-36b31e77115e" providerId="ADAL" clId="{8D88B84F-2643-4796-90B6-3EEA96A02A26}" dt="2024-05-28T15:43:20.075" v="27" actId="962"/>
          <ac:spMkLst>
            <pc:docMk/>
            <pc:sldMk cId="0" sldId="3529"/>
            <ac:spMk id="210" creationId="{00000000-0000-0000-0000-000000000000}"/>
          </ac:spMkLst>
        </pc:spChg>
        <pc:spChg chg="mod">
          <ac:chgData name="Genevieve Bouquet" userId="9ee00270-1c76-4fb6-80ff-36b31e77115e" providerId="ADAL" clId="{8D88B84F-2643-4796-90B6-3EEA96A02A26}" dt="2024-05-28T15:43:21.792" v="28" actId="962"/>
          <ac:spMkLst>
            <pc:docMk/>
            <pc:sldMk cId="0" sldId="3529"/>
            <ac:spMk id="211" creationId="{00000000-0000-0000-0000-000000000000}"/>
          </ac:spMkLst>
        </pc:spChg>
        <pc:spChg chg="mod">
          <ac:chgData name="Genevieve Bouquet" userId="9ee00270-1c76-4fb6-80ff-36b31e77115e" providerId="ADAL" clId="{8D88B84F-2643-4796-90B6-3EEA96A02A26}" dt="2024-05-28T15:43:23.244" v="29" actId="962"/>
          <ac:spMkLst>
            <pc:docMk/>
            <pc:sldMk cId="0" sldId="3529"/>
            <ac:spMk id="212" creationId="{00000000-0000-0000-0000-000000000000}"/>
          </ac:spMkLst>
        </pc:spChg>
        <pc:picChg chg="mod">
          <ac:chgData name="Genevieve Bouquet" userId="9ee00270-1c76-4fb6-80ff-36b31e77115e" providerId="ADAL" clId="{8D88B84F-2643-4796-90B6-3EEA96A02A26}" dt="2024-05-28T15:43:24.816" v="30" actId="962"/>
          <ac:picMkLst>
            <pc:docMk/>
            <pc:sldMk cId="0" sldId="3529"/>
            <ac:picMk id="15" creationId="{41868C1C-85A9-4216-A3A7-408D9011E0BD}"/>
          </ac:picMkLst>
        </pc:picChg>
        <pc:cxnChg chg="mod">
          <ac:chgData name="Genevieve Bouquet" userId="9ee00270-1c76-4fb6-80ff-36b31e77115e" providerId="ADAL" clId="{8D88B84F-2643-4796-90B6-3EEA96A02A26}" dt="2024-05-28T15:43:08.530" v="22" actId="962"/>
          <ac:cxnSpMkLst>
            <pc:docMk/>
            <pc:sldMk cId="0" sldId="3529"/>
            <ac:cxnSpMk id="205" creationId="{00000000-0000-0000-0000-000000000000}"/>
          </ac:cxnSpMkLst>
        </pc:cxnChg>
        <pc:cxnChg chg="mod">
          <ac:chgData name="Genevieve Bouquet" userId="9ee00270-1c76-4fb6-80ff-36b31e77115e" providerId="ADAL" clId="{8D88B84F-2643-4796-90B6-3EEA96A02A26}" dt="2024-05-28T15:43:12.405" v="23" actId="962"/>
          <ac:cxnSpMkLst>
            <pc:docMk/>
            <pc:sldMk cId="0" sldId="3529"/>
            <ac:cxnSpMk id="206" creationId="{00000000-0000-0000-0000-000000000000}"/>
          </ac:cxnSpMkLst>
        </pc:cxnChg>
      </pc:sldChg>
      <pc:sldChg chg="modSp mod">
        <pc:chgData name="Genevieve Bouquet" userId="9ee00270-1c76-4fb6-80ff-36b31e77115e" providerId="ADAL" clId="{8D88B84F-2643-4796-90B6-3EEA96A02A26}" dt="2024-05-28T15:44:02.480" v="48" actId="962"/>
        <pc:sldMkLst>
          <pc:docMk/>
          <pc:sldMk cId="0" sldId="3530"/>
        </pc:sldMkLst>
        <pc:picChg chg="mod">
          <ac:chgData name="Genevieve Bouquet" userId="9ee00270-1c76-4fb6-80ff-36b31e77115e" providerId="ADAL" clId="{8D88B84F-2643-4796-90B6-3EEA96A02A26}" dt="2024-05-28T15:44:02.480" v="48" actId="962"/>
          <ac:picMkLst>
            <pc:docMk/>
            <pc:sldMk cId="0" sldId="3530"/>
            <ac:picMk id="250" creationId="{00000000-0000-0000-0000-000000000000}"/>
          </ac:picMkLst>
        </pc:picChg>
      </pc:sldChg>
      <pc:sldChg chg="modSp mod">
        <pc:chgData name="Genevieve Bouquet" userId="9ee00270-1c76-4fb6-80ff-36b31e77115e" providerId="ADAL" clId="{8D88B84F-2643-4796-90B6-3EEA96A02A26}" dt="2024-05-28T15:44:03.825" v="49" actId="962"/>
        <pc:sldMkLst>
          <pc:docMk/>
          <pc:sldMk cId="431132878" sldId="3531"/>
        </pc:sldMkLst>
        <pc:picChg chg="mod">
          <ac:chgData name="Genevieve Bouquet" userId="9ee00270-1c76-4fb6-80ff-36b31e77115e" providerId="ADAL" clId="{8D88B84F-2643-4796-90B6-3EEA96A02A26}" dt="2024-05-28T15:44:03.825" v="49" actId="962"/>
          <ac:picMkLst>
            <pc:docMk/>
            <pc:sldMk cId="431132878" sldId="3531"/>
            <ac:picMk id="250" creationId="{00000000-0000-0000-0000-000000000000}"/>
          </ac:picMkLst>
        </pc:picChg>
      </pc:sldChg>
      <pc:sldMasterChg chg="delSldLayout">
        <pc:chgData name="Genevieve Bouquet" userId="9ee00270-1c76-4fb6-80ff-36b31e77115e" providerId="ADAL" clId="{8D88B84F-2643-4796-90B6-3EEA96A02A26}" dt="2024-05-29T10:24:55.660" v="97" actId="2696"/>
        <pc:sldMasterMkLst>
          <pc:docMk/>
          <pc:sldMasterMk cId="4205499169" sldId="2147483660"/>
        </pc:sldMasterMkLst>
        <pc:sldLayoutChg chg="del">
          <pc:chgData name="Genevieve Bouquet" userId="9ee00270-1c76-4fb6-80ff-36b31e77115e" providerId="ADAL" clId="{8D88B84F-2643-4796-90B6-3EEA96A02A26}" dt="2024-05-29T10:24:55.660" v="97" actId="2696"/>
          <pc:sldLayoutMkLst>
            <pc:docMk/>
            <pc:sldMasterMk cId="4205499169" sldId="2147483660"/>
            <pc:sldLayoutMk cId="1458995748" sldId="214748366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0EAACD-7313-41F0-A7C2-4791E61303A0}" type="datetimeFigureOut">
              <a:rPr lang="en-GB" smtClean="0"/>
              <a:t>29/05/2024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E6D88-5E6A-478C-9FD3-D81832783C31}" type="slidenum">
              <a:rPr lang="en-GB" smtClean="0"/>
              <a:t>‹#›</a:t>
            </a:fld>
            <a:endParaRPr lang="en-GB"/>
          </a:p>
        </p:txBody>
      </p:sp>
    </p:spTree>
    <p:extLst>
      <p:ext uri="{BB962C8B-B14F-4D97-AF65-F5344CB8AC3E}">
        <p14:creationId xmlns:p14="http://schemas.microsoft.com/office/powerpoint/2010/main" val="3163724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Sarah to lead welcome and introduce Sarah</a:t>
            </a:r>
            <a:r>
              <a:rPr lang="en-GB" b="1"/>
              <a:t>, introduce Harriet </a:t>
            </a:r>
            <a:r>
              <a:rPr lang="en-GB" b="1" dirty="0"/>
              <a:t>and overview of today’s session</a:t>
            </a:r>
          </a:p>
          <a:p>
            <a:endParaRPr lang="en-GB" dirty="0"/>
          </a:p>
        </p:txBody>
      </p:sp>
    </p:spTree>
    <p:extLst>
      <p:ext uri="{BB962C8B-B14F-4D97-AF65-F5344CB8AC3E}">
        <p14:creationId xmlns:p14="http://schemas.microsoft.com/office/powerpoint/2010/main" val="1322426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8:notes"/>
          <p:cNvSpPr txBox="1">
            <a:spLocks noGrp="1"/>
          </p:cNvSpPr>
          <p:nvPr>
            <p:ph type="body" idx="1"/>
          </p:nvPr>
        </p:nvSpPr>
        <p:spPr>
          <a:xfrm>
            <a:off x="710723" y="4860927"/>
            <a:ext cx="5679440" cy="4605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8: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93ECAA74-9413-4C32-8959-CD4CCF1FB69C}"/>
              </a:ext>
            </a:extLst>
          </p:cNvPr>
          <p:cNvSpPr>
            <a:spLocks noGrp="1"/>
          </p:cNvSpPr>
          <p:nvPr>
            <p:ph type="dt" idx="10"/>
          </p:nvPr>
        </p:nvSpPr>
        <p:spPr/>
        <p:txBody>
          <a:bodyPr/>
          <a:lstStyle/>
          <a:p>
            <a:endParaRPr lang="en-IE"/>
          </a:p>
        </p:txBody>
      </p:sp>
    </p:spTree>
    <p:extLst>
      <p:ext uri="{BB962C8B-B14F-4D97-AF65-F5344CB8AC3E}">
        <p14:creationId xmlns:p14="http://schemas.microsoft.com/office/powerpoint/2010/main" val="2088976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4:notes"/>
          <p:cNvSpPr txBox="1">
            <a:spLocks noGrp="1"/>
          </p:cNvSpPr>
          <p:nvPr>
            <p:ph type="body" idx="1"/>
          </p:nvPr>
        </p:nvSpPr>
        <p:spPr>
          <a:xfrm>
            <a:off x="710723" y="4860927"/>
            <a:ext cx="5679440" cy="4605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14: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24715A68-91A0-44E7-8133-0A1DA2918D88}"/>
              </a:ext>
            </a:extLst>
          </p:cNvPr>
          <p:cNvSpPr>
            <a:spLocks noGrp="1"/>
          </p:cNvSpPr>
          <p:nvPr>
            <p:ph type="dt" idx="10"/>
          </p:nvPr>
        </p:nvSpPr>
        <p:spPr/>
        <p:txBody>
          <a:bodyPr/>
          <a:lstStyle/>
          <a:p>
            <a:endParaRPr lang="en-I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5:notes"/>
          <p:cNvSpPr txBox="1">
            <a:spLocks noGrp="1"/>
          </p:cNvSpPr>
          <p:nvPr>
            <p:ph type="body" idx="1"/>
          </p:nvPr>
        </p:nvSpPr>
        <p:spPr>
          <a:xfrm>
            <a:off x="710723" y="4860927"/>
            <a:ext cx="5679440" cy="4605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1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61C8DAE5-F7E3-4A67-8D57-ADDA1CD164FD}"/>
              </a:ext>
            </a:extLst>
          </p:cNvPr>
          <p:cNvSpPr>
            <a:spLocks noGrp="1"/>
          </p:cNvSpPr>
          <p:nvPr>
            <p:ph type="dt" idx="10"/>
          </p:nvPr>
        </p:nvSpPr>
        <p:spPr/>
        <p:txBody>
          <a:bodyPr/>
          <a:lstStyle/>
          <a:p>
            <a:endParaRPr lang="en-I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5:notes"/>
          <p:cNvSpPr txBox="1">
            <a:spLocks noGrp="1"/>
          </p:cNvSpPr>
          <p:nvPr>
            <p:ph type="body" idx="1"/>
          </p:nvPr>
        </p:nvSpPr>
        <p:spPr>
          <a:xfrm>
            <a:off x="710723" y="4860927"/>
            <a:ext cx="5679440" cy="4605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1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61C8DAE5-F7E3-4A67-8D57-ADDA1CD164FD}"/>
              </a:ext>
            </a:extLst>
          </p:cNvPr>
          <p:cNvSpPr>
            <a:spLocks noGrp="1"/>
          </p:cNvSpPr>
          <p:nvPr>
            <p:ph type="dt" idx="10"/>
          </p:nvPr>
        </p:nvSpPr>
        <p:spPr/>
        <p:txBody>
          <a:bodyPr/>
          <a:lstStyle/>
          <a:p>
            <a:endParaRPr lang="en-IE"/>
          </a:p>
        </p:txBody>
      </p:sp>
    </p:spTree>
    <p:extLst>
      <p:ext uri="{BB962C8B-B14F-4D97-AF65-F5344CB8AC3E}">
        <p14:creationId xmlns:p14="http://schemas.microsoft.com/office/powerpoint/2010/main" val="1000033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Sarah to introduce and lead Wensum Junior Presentation</a:t>
            </a:r>
          </a:p>
        </p:txBody>
      </p:sp>
      <p:sp>
        <p:nvSpPr>
          <p:cNvPr id="4" name="Slide Number Placeholder 3"/>
          <p:cNvSpPr>
            <a:spLocks noGrp="1"/>
          </p:cNvSpPr>
          <p:nvPr>
            <p:ph type="sldNum" sz="quarter" idx="5"/>
          </p:nvPr>
        </p:nvSpPr>
        <p:spPr/>
        <p:txBody>
          <a:bodyPr/>
          <a:lstStyle/>
          <a:p>
            <a:fld id="{007E6D88-5E6A-478C-9FD3-D81832783C31}" type="slidenum">
              <a:rPr lang="en-GB" smtClean="0"/>
              <a:t>17</a:t>
            </a:fld>
            <a:endParaRPr lang="en-GB"/>
          </a:p>
        </p:txBody>
      </p:sp>
    </p:spTree>
    <p:extLst>
      <p:ext uri="{BB962C8B-B14F-4D97-AF65-F5344CB8AC3E}">
        <p14:creationId xmlns:p14="http://schemas.microsoft.com/office/powerpoint/2010/main" val="1047026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rPr>
              <a:t>Harriet to lead questions with reflections from Sarah and Stephanie</a:t>
            </a:r>
          </a:p>
          <a:p>
            <a:r>
              <a:rPr lang="en-GB" sz="1800" b="1" dirty="0">
                <a:effectLst/>
                <a:latin typeface="Calibri" panose="020F0502020204030204" pitchFamily="34" charset="0"/>
                <a:ea typeface="Calibri" panose="020F0502020204030204" pitchFamily="34" charset="0"/>
              </a:rPr>
              <a:t>Can you talk to us about the profile of pupils who you have identified to access </a:t>
            </a:r>
            <a:r>
              <a:rPr lang="en-GB" sz="1800" b="1" dirty="0" err="1">
                <a:effectLst/>
                <a:latin typeface="Calibri" panose="020F0502020204030204" pitchFamily="34" charset="0"/>
                <a:ea typeface="Calibri" panose="020F0502020204030204" pitchFamily="34" charset="0"/>
              </a:rPr>
              <a:t>Desty</a:t>
            </a:r>
            <a:r>
              <a:rPr lang="en-GB" sz="1800" b="1" dirty="0">
                <a:effectLst/>
                <a:latin typeface="Calibri" panose="020F0502020204030204" pitchFamily="34" charset="0"/>
                <a:ea typeface="Calibri" panose="020F0502020204030204" pitchFamily="34" charset="0"/>
              </a:rPr>
              <a:t> within your school?</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Pupil premium identified</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Presenting behaviours (emotional outbursts)</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Need to develop emotional literacy</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Case study shared of a forces child and anxiety when parent is deployed</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a:p>
            <a:r>
              <a:rPr lang="en-GB" sz="1800" b="1" dirty="0">
                <a:effectLst/>
                <a:latin typeface="Calibri" panose="020F0502020204030204" pitchFamily="34" charset="0"/>
                <a:ea typeface="Calibri" panose="020F0502020204030204" pitchFamily="34" charset="0"/>
              </a:rPr>
              <a:t>Can you share some of the key ways you have prepared to implement and deliver </a:t>
            </a:r>
            <a:r>
              <a:rPr lang="en-GB" sz="1800" b="1" dirty="0" err="1">
                <a:effectLst/>
                <a:latin typeface="Calibri" panose="020F0502020204030204" pitchFamily="34" charset="0"/>
                <a:ea typeface="Calibri" panose="020F0502020204030204" pitchFamily="34" charset="0"/>
              </a:rPr>
              <a:t>Desty</a:t>
            </a:r>
            <a:r>
              <a:rPr lang="en-GB" sz="1800" b="1" dirty="0">
                <a:effectLst/>
                <a:latin typeface="Calibri" panose="020F0502020204030204" pitchFamily="34" charset="0"/>
                <a:ea typeface="Calibri" panose="020F0502020204030204" pitchFamily="34" charset="0"/>
              </a:rPr>
              <a:t> as an intervention?</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Protecting Sabina’s time to deliver</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Space to deliver sessions</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Careful consideration of who to use licences with</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Creating an environment to deliver </a:t>
            </a:r>
            <a:r>
              <a:rPr lang="en-GB" sz="1800" dirty="0" err="1">
                <a:effectLst/>
                <a:latin typeface="Calibri" panose="020F0502020204030204" pitchFamily="34" charset="0"/>
                <a:ea typeface="Times New Roman" panose="02020603050405020304" pitchFamily="18" charset="0"/>
              </a:rPr>
              <a:t>Desty</a:t>
            </a:r>
            <a:r>
              <a:rPr lang="en-GB" sz="1800" dirty="0">
                <a:effectLst/>
                <a:latin typeface="Calibri" panose="020F0502020204030204" pitchFamily="34" charset="0"/>
                <a:ea typeface="Times New Roman" panose="02020603050405020304" pitchFamily="18" charset="0"/>
              </a:rPr>
              <a:t>: music playing, exercise balls to sit on while engaging in </a:t>
            </a:r>
            <a:r>
              <a:rPr lang="en-GB" sz="1800" dirty="0" err="1">
                <a:effectLst/>
                <a:latin typeface="Calibri" panose="020F0502020204030204" pitchFamily="34" charset="0"/>
                <a:ea typeface="Times New Roman" panose="02020603050405020304" pitchFamily="18" charset="0"/>
              </a:rPr>
              <a:t>Desty</a:t>
            </a:r>
            <a:r>
              <a:rPr lang="en-GB" sz="1800" dirty="0">
                <a:effectLst/>
                <a:latin typeface="Calibri" panose="020F0502020204030204" pitchFamily="34" charset="0"/>
                <a:ea typeface="Times New Roman" panose="02020603050405020304" pitchFamily="18" charset="0"/>
              </a:rPr>
              <a:t>, use of bean bags, Sabina uses her existing knowledge or pupils to build in an opportunity to connect with them at the start of each session</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a:p>
            <a:r>
              <a:rPr lang="en-GB" sz="1800" b="1" dirty="0">
                <a:effectLst/>
                <a:latin typeface="Calibri" panose="020F0502020204030204" pitchFamily="34" charset="0"/>
                <a:ea typeface="Calibri" panose="020F0502020204030204" pitchFamily="34" charset="0"/>
              </a:rPr>
              <a:t>Can you share your reflections on the training, Sabina, and also reflections of putting this in to practice for both yourself delivering the training and Rachel in ensuring this links to other key areas across the school?</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Sabina shared that training was well-paced and enjoyed the combination of training as well as live webinars</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In putting </a:t>
            </a:r>
            <a:r>
              <a:rPr lang="en-GB" sz="1800" dirty="0" err="1">
                <a:effectLst/>
                <a:latin typeface="Calibri" panose="020F0502020204030204" pitchFamily="34" charset="0"/>
                <a:ea typeface="Times New Roman" panose="02020603050405020304" pitchFamily="18" charset="0"/>
              </a:rPr>
              <a:t>Desty</a:t>
            </a:r>
            <a:r>
              <a:rPr lang="en-GB" sz="1800" dirty="0">
                <a:effectLst/>
                <a:latin typeface="Calibri" panose="020F0502020204030204" pitchFamily="34" charset="0"/>
                <a:ea typeface="Times New Roman" panose="02020603050405020304" pitchFamily="18" charset="0"/>
              </a:rPr>
              <a:t> in to practice, you have felt confident enough to adjust session length expectations to adapt to the needs of a child being supported by </a:t>
            </a:r>
            <a:r>
              <a:rPr lang="en-GB" sz="1800" dirty="0" err="1">
                <a:effectLst/>
                <a:latin typeface="Calibri" panose="020F0502020204030204" pitchFamily="34" charset="0"/>
                <a:ea typeface="Times New Roman" panose="02020603050405020304" pitchFamily="18" charset="0"/>
              </a:rPr>
              <a:t>Desty</a:t>
            </a:r>
            <a:r>
              <a:rPr lang="en-GB" sz="1800" dirty="0">
                <a:effectLst/>
                <a:latin typeface="Calibri" panose="020F0502020204030204" pitchFamily="34" charset="0"/>
                <a:ea typeface="Times New Roman" panose="02020603050405020304" pitchFamily="18" charset="0"/>
              </a:rPr>
              <a:t> so that they can access this in a meaningful way</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With </a:t>
            </a:r>
            <a:r>
              <a:rPr lang="en-GB" sz="1800" dirty="0" err="1">
                <a:effectLst/>
                <a:latin typeface="Calibri" panose="020F0502020204030204" pitchFamily="34" charset="0"/>
                <a:ea typeface="Times New Roman" panose="02020603050405020304" pitchFamily="18" charset="0"/>
              </a:rPr>
              <a:t>Desty</a:t>
            </a:r>
            <a:r>
              <a:rPr lang="en-GB" sz="1800" dirty="0">
                <a:effectLst/>
                <a:latin typeface="Calibri" panose="020F0502020204030204" pitchFamily="34" charset="0"/>
                <a:ea typeface="Times New Roman" panose="02020603050405020304" pitchFamily="18" charset="0"/>
              </a:rPr>
              <a:t> Island being a computer programme, sitting side by side felt this to be supportive as both child and adult focus is on the creation and exploration on the screen. </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Rachel we spoke about how this is linked to SEND provision as pupils accessing are yes to assess/EAL</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a:p>
            <a:r>
              <a:rPr lang="en-GB" sz="1800" b="1" dirty="0">
                <a:effectLst/>
                <a:latin typeface="Calibri" panose="020F0502020204030204" pitchFamily="34" charset="0"/>
                <a:ea typeface="Calibri" panose="020F0502020204030204" pitchFamily="34" charset="0"/>
              </a:rPr>
              <a:t>What was an unintended consequence of delivering </a:t>
            </a:r>
            <a:r>
              <a:rPr lang="en-GB" sz="1800" b="1" dirty="0" err="1">
                <a:effectLst/>
                <a:latin typeface="Calibri" panose="020F0502020204030204" pitchFamily="34" charset="0"/>
                <a:ea typeface="Calibri" panose="020F0502020204030204" pitchFamily="34" charset="0"/>
              </a:rPr>
              <a:t>Desty</a:t>
            </a:r>
            <a:r>
              <a:rPr lang="en-GB" sz="1800" b="1"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You spoke about for one pupil attending the intervention had created a relationship with Sabine and this could be seen in their behaviour around school with other opportunities to connect with Sabine such as the lunch times. The intervention has meant Sabine is a trusted adult for this child and has ensured that her emotional availability, connection and noticing of this pupil goes beyond their </a:t>
            </a:r>
            <a:r>
              <a:rPr lang="en-GB" sz="1800" dirty="0" err="1">
                <a:effectLst/>
                <a:latin typeface="Calibri" panose="020F0502020204030204" pitchFamily="34" charset="0"/>
                <a:ea typeface="Times New Roman" panose="02020603050405020304" pitchFamily="18" charset="0"/>
              </a:rPr>
              <a:t>Desty</a:t>
            </a:r>
            <a:r>
              <a:rPr lang="en-GB" sz="1800" dirty="0">
                <a:effectLst/>
                <a:latin typeface="Calibri" panose="020F0502020204030204" pitchFamily="34" charset="0"/>
                <a:ea typeface="Times New Roman" panose="02020603050405020304" pitchFamily="18" charset="0"/>
              </a:rPr>
              <a:t> sessions which has had a noticed impact.</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a:p>
            <a:r>
              <a:rPr lang="en-GB" sz="1800" b="1" dirty="0">
                <a:effectLst/>
                <a:latin typeface="Calibri" panose="020F0502020204030204" pitchFamily="34" charset="0"/>
                <a:ea typeface="Calibri" panose="020F0502020204030204" pitchFamily="34" charset="0"/>
              </a:rPr>
              <a:t>What are pupil views of </a:t>
            </a:r>
            <a:r>
              <a:rPr lang="en-GB" sz="1800" b="1" dirty="0" err="1">
                <a:effectLst/>
                <a:latin typeface="Calibri" panose="020F0502020204030204" pitchFamily="34" charset="0"/>
                <a:ea typeface="Calibri" panose="020F0502020204030204" pitchFamily="34" charset="0"/>
              </a:rPr>
              <a:t>Desty</a:t>
            </a:r>
            <a:r>
              <a:rPr lang="en-GB" sz="1800" b="1" dirty="0">
                <a:effectLst/>
                <a:latin typeface="Calibri" panose="020F0502020204030204" pitchFamily="34" charset="0"/>
                <a:ea typeface="Calibri" panose="020F0502020204030204" pitchFamily="34" charset="0"/>
              </a:rPr>
              <a:t>?</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Sabine you were going to check in with the children that your working with to see what they’ve said and I believe you mentioned a parent feeding back also.</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a:p>
            <a:r>
              <a:rPr lang="en-GB" sz="1800" b="1" dirty="0">
                <a:effectLst/>
                <a:latin typeface="Calibri" panose="020F0502020204030204" pitchFamily="34" charset="0"/>
                <a:ea typeface="Calibri" panose="020F0502020204030204" pitchFamily="34" charset="0"/>
              </a:rPr>
              <a:t>What are your future considerations for continuing with </a:t>
            </a:r>
            <a:r>
              <a:rPr lang="en-GB" sz="1800" b="1" dirty="0" err="1">
                <a:effectLst/>
                <a:latin typeface="Calibri" panose="020F0502020204030204" pitchFamily="34" charset="0"/>
                <a:ea typeface="Calibri" panose="020F0502020204030204" pitchFamily="34" charset="0"/>
              </a:rPr>
              <a:t>Desty</a:t>
            </a:r>
            <a:r>
              <a:rPr lang="en-GB" sz="1800" b="1"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Bring the above experience of implementing </a:t>
            </a:r>
            <a:r>
              <a:rPr lang="en-GB" sz="1800" dirty="0" err="1">
                <a:effectLst/>
                <a:latin typeface="Calibri" panose="020F0502020204030204" pitchFamily="34" charset="0"/>
                <a:ea typeface="Times New Roman" panose="02020603050405020304" pitchFamily="18" charset="0"/>
              </a:rPr>
              <a:t>Desty</a:t>
            </a:r>
            <a:r>
              <a:rPr lang="en-GB" sz="1800" dirty="0">
                <a:effectLst/>
                <a:latin typeface="Calibri" panose="020F0502020204030204" pitchFamily="34" charset="0"/>
                <a:ea typeface="Times New Roman" panose="02020603050405020304" pitchFamily="18" charset="0"/>
              </a:rPr>
              <a:t> in to discussions with class teachers</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Link this to the mental health lead role in school</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Use learning from this first group to narrow down the profile of pupil who this will benefit – specifically considering those who may not be displaying BIG behaviours and may be go unnoticed</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Rachel we spoke about it addressing the lower level profile of need – supportive in being able to offer parents something when they are concerned and preventing those concerns/needs escalating to SEN support, EHCP etc. One particular parent has felt heard and held by raising a concern and then DESTY being used and have a positive impact. Both parent and child seem more regulated and less anxious.</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Rachel we also spoken about how </a:t>
            </a:r>
            <a:r>
              <a:rPr lang="en-GB" sz="1800" dirty="0" err="1">
                <a:effectLst/>
                <a:latin typeface="Calibri" panose="020F0502020204030204" pitchFamily="34" charset="0"/>
                <a:ea typeface="Times New Roman" panose="02020603050405020304" pitchFamily="18" charset="0"/>
              </a:rPr>
              <a:t>Desty</a:t>
            </a:r>
            <a:r>
              <a:rPr lang="en-GB" sz="1800" dirty="0">
                <a:effectLst/>
                <a:latin typeface="Calibri" panose="020F0502020204030204" pitchFamily="34" charset="0"/>
                <a:ea typeface="Times New Roman" panose="02020603050405020304" pitchFamily="18" charset="0"/>
              </a:rPr>
              <a:t> aligns to the wider context of the school and approaches to behaviour. The school is on a journey towards being trauma informed, DESTY has been a supportive small step in providing some direct support for a small group and good CPD for Sabina</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More widely the school has booked in the Virtual School Trauma and Attachment Training in September </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The school is also reflective of the high numbers of Previously in Care children on role and the particular profile of needs they may present within in terms of trauma</a:t>
            </a:r>
          </a:p>
          <a:p>
            <a:pPr marL="342900" lvl="0" indent="-342900">
              <a:buSzPts val="1000"/>
              <a:buFont typeface="Symbol" panose="05050102010706020507" pitchFamily="18" charset="2"/>
              <a:buChar char=""/>
              <a:tabLst>
                <a:tab pos="457200" algn="l"/>
              </a:tabLst>
            </a:pPr>
            <a:endParaRPr lang="en-GB" sz="1800" dirty="0">
              <a:effectLst/>
              <a:latin typeface="Calibri" panose="020F0502020204030204" pitchFamily="34" charset="0"/>
              <a:ea typeface="Calibri" panose="020F0502020204030204" pitchFamily="34" charset="0"/>
            </a:endParaRPr>
          </a:p>
          <a:p>
            <a:pPr marL="0" lvl="0" indent="0">
              <a:buSzPts val="1000"/>
              <a:buFont typeface="Symbol" panose="05050102010706020507" pitchFamily="18" charset="2"/>
              <a:buNone/>
              <a:tabLst>
                <a:tab pos="457200" algn="l"/>
              </a:tabLst>
            </a:pPr>
            <a:r>
              <a:rPr lang="en-GB" sz="1800" dirty="0">
                <a:effectLst/>
                <a:latin typeface="Calibri" panose="020F0502020204030204" pitchFamily="34" charset="0"/>
                <a:ea typeface="Calibri" panose="020F0502020204030204" pitchFamily="34" charset="0"/>
              </a:rPr>
              <a:t>Open to Sarah and Stephanie for closing comments.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1110258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effectLst/>
                <a:latin typeface="Calibri" panose="020F0502020204030204" pitchFamily="34" charset="0"/>
                <a:ea typeface="Calibri" panose="020F0502020204030204" pitchFamily="34" charset="0"/>
              </a:rPr>
              <a:t>Harriet to explain work with </a:t>
            </a:r>
            <a:r>
              <a:rPr lang="en-GB" sz="1200" b="1" dirty="0" err="1">
                <a:solidFill>
                  <a:srgbClr val="002060"/>
                </a:solidFill>
                <a:effectLst/>
                <a:latin typeface="Calibri" panose="020F0502020204030204" pitchFamily="34" charset="0"/>
                <a:ea typeface="Calibri" panose="020F0502020204030204" pitchFamily="34" charset="0"/>
              </a:rPr>
              <a:t>Desty</a:t>
            </a:r>
            <a:r>
              <a:rPr lang="en-GB" sz="1200" b="1" dirty="0">
                <a:solidFill>
                  <a:srgbClr val="002060"/>
                </a:solidFill>
                <a:effectLst/>
                <a:latin typeface="Calibri" panose="020F0502020204030204" pitchFamily="34" charset="0"/>
                <a:ea typeface="Calibri" panose="020F0502020204030204" pitchFamily="34" charset="0"/>
              </a:rPr>
              <a:t> so far and then introduce Stephanie: </a:t>
            </a:r>
            <a:r>
              <a:rPr lang="en-GB" sz="1200" dirty="0">
                <a:solidFill>
                  <a:srgbClr val="002060"/>
                </a:solidFill>
                <a:effectLst/>
                <a:latin typeface="Calibri" panose="020F0502020204030204" pitchFamily="34" charset="0"/>
                <a:ea typeface="Calibri" panose="020F0502020204030204" pitchFamily="34" charset="0"/>
              </a:rPr>
              <a:t>Pilot project - 50 Level 2 school-based </a:t>
            </a:r>
            <a:r>
              <a:rPr lang="en-GB" sz="1200" dirty="0" err="1">
                <a:solidFill>
                  <a:srgbClr val="002060"/>
                </a:solidFill>
                <a:effectLst/>
                <a:latin typeface="Calibri" panose="020F0502020204030204" pitchFamily="34" charset="0"/>
                <a:ea typeface="Calibri" panose="020F0502020204030204" pitchFamily="34" charset="0"/>
              </a:rPr>
              <a:t>Desty</a:t>
            </a:r>
            <a:r>
              <a:rPr lang="en-GB" sz="1200" dirty="0">
                <a:solidFill>
                  <a:srgbClr val="002060"/>
                </a:solidFill>
                <a:effectLst/>
                <a:latin typeface="Calibri" panose="020F0502020204030204" pitchFamily="34" charset="0"/>
                <a:ea typeface="Calibri" panose="020F0502020204030204" pitchFamily="34" charset="0"/>
              </a:rPr>
              <a:t> Mentors and 30 Level 1 Practitioners in Social Care (Cross Authority Collaboration project). Core themes that arose from the evaluation was the opportunity for participants to gain a deeper understanding of the impact of brain development on behaviour, gain knowledge and skills to support emotional regulation in children,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3280000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notes"/>
          <p:cNvSpPr txBox="1">
            <a:spLocks noGrp="1"/>
          </p:cNvSpPr>
          <p:nvPr>
            <p:ph type="body" idx="1"/>
          </p:nvPr>
        </p:nvSpPr>
        <p:spPr>
          <a:xfrm>
            <a:off x="710723" y="4860927"/>
            <a:ext cx="5679440" cy="460533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46" name="Google Shape;146;p1:notes"/>
          <p:cNvSpPr txBox="1">
            <a:spLocks noGrp="1"/>
          </p:cNvSpPr>
          <p:nvPr>
            <p:ph type="sldNum" idx="12"/>
          </p:nvPr>
        </p:nvSpPr>
        <p:spPr>
          <a:xfrm>
            <a:off x="4021617" y="9721852"/>
            <a:ext cx="3076098" cy="5111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4</a:t>
            </a:fld>
            <a:endParaRPr/>
          </a:p>
        </p:txBody>
      </p:sp>
      <p:sp>
        <p:nvSpPr>
          <p:cNvPr id="2" name="Date Placeholder 1">
            <a:extLst>
              <a:ext uri="{FF2B5EF4-FFF2-40B4-BE49-F238E27FC236}">
                <a16:creationId xmlns:a16="http://schemas.microsoft.com/office/drawing/2014/main" id="{A3470FC5-340B-49C1-876A-312284E04285}"/>
              </a:ext>
            </a:extLst>
          </p:cNvPr>
          <p:cNvSpPr>
            <a:spLocks noGrp="1"/>
          </p:cNvSpPr>
          <p:nvPr>
            <p:ph type="dt" idx="10"/>
          </p:nvPr>
        </p:nvSpPr>
        <p:spPr/>
        <p:txBody>
          <a:bodyPr/>
          <a:lstStyle/>
          <a:p>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3:notes"/>
          <p:cNvSpPr txBox="1">
            <a:spLocks noGrp="1"/>
          </p:cNvSpPr>
          <p:nvPr>
            <p:ph type="body" idx="1"/>
          </p:nvPr>
        </p:nvSpPr>
        <p:spPr>
          <a:xfrm>
            <a:off x="710723" y="4860927"/>
            <a:ext cx="5679440" cy="4605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3: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8A6CC522-92E4-476B-A2A1-43915CFD4D5A}"/>
              </a:ext>
            </a:extLst>
          </p:cNvPr>
          <p:cNvSpPr>
            <a:spLocks noGrp="1"/>
          </p:cNvSpPr>
          <p:nvPr>
            <p:ph type="dt" idx="10"/>
          </p:nvPr>
        </p:nvSpPr>
        <p:spPr/>
        <p:txBody>
          <a:bodyPr/>
          <a:lstStyle/>
          <a:p>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4:notes"/>
          <p:cNvSpPr txBox="1">
            <a:spLocks noGrp="1"/>
          </p:cNvSpPr>
          <p:nvPr>
            <p:ph type="body" idx="1"/>
          </p:nvPr>
        </p:nvSpPr>
        <p:spPr>
          <a:xfrm>
            <a:off x="710723" y="4860927"/>
            <a:ext cx="5679440" cy="4605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4: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055F867F-34C0-4FAD-8BD2-7FAC8472D45C}"/>
              </a:ext>
            </a:extLst>
          </p:cNvPr>
          <p:cNvSpPr>
            <a:spLocks noGrp="1"/>
          </p:cNvSpPr>
          <p:nvPr>
            <p:ph type="dt" idx="10"/>
          </p:nvPr>
        </p:nvSpPr>
        <p:spPr/>
        <p:txBody>
          <a:bodyPr/>
          <a:lstStyle/>
          <a:p>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5:notes"/>
          <p:cNvSpPr txBox="1">
            <a:spLocks noGrp="1"/>
          </p:cNvSpPr>
          <p:nvPr>
            <p:ph type="body" idx="1"/>
          </p:nvPr>
        </p:nvSpPr>
        <p:spPr>
          <a:xfrm>
            <a:off x="710723" y="4860927"/>
            <a:ext cx="5679440" cy="4605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5F9DE913-173A-465C-B95C-AFC250BBD850}"/>
              </a:ext>
            </a:extLst>
          </p:cNvPr>
          <p:cNvSpPr>
            <a:spLocks noGrp="1"/>
          </p:cNvSpPr>
          <p:nvPr>
            <p:ph type="dt" idx="10"/>
          </p:nvPr>
        </p:nvSpPr>
        <p:spPr/>
        <p:txBody>
          <a:bodyPr/>
          <a:lstStyle/>
          <a:p>
            <a:endParaRPr lang="en-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4:notes"/>
          <p:cNvSpPr txBox="1">
            <a:spLocks noGrp="1"/>
          </p:cNvSpPr>
          <p:nvPr>
            <p:ph type="body" idx="1"/>
          </p:nvPr>
        </p:nvSpPr>
        <p:spPr>
          <a:xfrm>
            <a:off x="710723" y="4860927"/>
            <a:ext cx="5679440" cy="4605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4: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055F867F-34C0-4FAD-8BD2-7FAC8472D45C}"/>
              </a:ext>
            </a:extLst>
          </p:cNvPr>
          <p:cNvSpPr>
            <a:spLocks noGrp="1"/>
          </p:cNvSpPr>
          <p:nvPr>
            <p:ph type="dt" idx="10"/>
          </p:nvPr>
        </p:nvSpPr>
        <p:spPr/>
        <p:txBody>
          <a:bodyPr/>
          <a:lstStyle/>
          <a:p>
            <a:endParaRPr lang="en-IE"/>
          </a:p>
        </p:txBody>
      </p:sp>
    </p:spTree>
    <p:extLst>
      <p:ext uri="{BB962C8B-B14F-4D97-AF65-F5344CB8AC3E}">
        <p14:creationId xmlns:p14="http://schemas.microsoft.com/office/powerpoint/2010/main" val="66878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7:notes"/>
          <p:cNvSpPr txBox="1">
            <a:spLocks noGrp="1"/>
          </p:cNvSpPr>
          <p:nvPr>
            <p:ph type="body" idx="1"/>
          </p:nvPr>
        </p:nvSpPr>
        <p:spPr>
          <a:xfrm>
            <a:off x="710723" y="4860927"/>
            <a:ext cx="5679440" cy="4605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7: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356C34AF-1709-4173-B3CF-90E82953B1E3}"/>
              </a:ext>
            </a:extLst>
          </p:cNvPr>
          <p:cNvSpPr>
            <a:spLocks noGrp="1"/>
          </p:cNvSpPr>
          <p:nvPr>
            <p:ph type="dt" idx="10"/>
          </p:nvPr>
        </p:nvSpPr>
        <p:spPr/>
        <p:txBody>
          <a:bodyPr/>
          <a:lstStyle/>
          <a:p>
            <a:endParaRPr lang="en-I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8:notes"/>
          <p:cNvSpPr txBox="1">
            <a:spLocks noGrp="1"/>
          </p:cNvSpPr>
          <p:nvPr>
            <p:ph type="body" idx="1"/>
          </p:nvPr>
        </p:nvSpPr>
        <p:spPr>
          <a:xfrm>
            <a:off x="710723" y="4860927"/>
            <a:ext cx="5679440" cy="4605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8: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93ECAA74-9413-4C32-8959-CD4CCF1FB69C}"/>
              </a:ext>
            </a:extLst>
          </p:cNvPr>
          <p:cNvSpPr>
            <a:spLocks noGrp="1"/>
          </p:cNvSpPr>
          <p:nvPr>
            <p:ph type="dt" idx="10"/>
          </p:nvPr>
        </p:nvSpPr>
        <p:spPr/>
        <p:txBody>
          <a:bodyPr/>
          <a:lstStyle/>
          <a:p>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rPr lang="en-US"/>
              <a:t>Click to edit Master title style</a:t>
            </a:r>
            <a:endParaRPr/>
          </a:p>
        </p:txBody>
      </p:sp>
      <p:sp>
        <p:nvSpPr>
          <p:cNvPr id="12" name="Body Level One…"/>
          <p:cNvSpPr txBox="1">
            <a:spLocks noGrp="1"/>
          </p:cNvSpPr>
          <p:nvPr>
            <p:ph type="body" sz="quarter" idx="1"/>
          </p:nvPr>
        </p:nvSpPr>
        <p:spPr>
          <a:xfrm>
            <a:off x="1524000" y="3602037"/>
            <a:ext cx="9144000" cy="1655765"/>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671698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4"/>
          <p:cNvSpPr txBox="1">
            <a:spLocks noGrp="1"/>
          </p:cNvSpPr>
          <p:nvPr>
            <p:ph type="body" idx="1"/>
          </p:nvPr>
        </p:nvSpPr>
        <p:spPr>
          <a:xfrm>
            <a:off x="677335" y="2160590"/>
            <a:ext cx="8596668" cy="3880773"/>
          </a:xfrm>
          <a:prstGeom prst="rect">
            <a:avLst/>
          </a:prstGeom>
          <a:noFill/>
          <a:ln>
            <a:noFill/>
          </a:ln>
        </p:spPr>
        <p:txBody>
          <a:bodyPr spcFirstLastPara="1" wrap="square" lIns="91425" tIns="45700" rIns="91425" bIns="45700" anchor="t" anchorCtr="0">
            <a:normAutofit/>
          </a:bodyPr>
          <a:lstStyle>
            <a:lvl1pPr marL="609585" lvl="0" indent="-426709" algn="l">
              <a:spcBef>
                <a:spcPts val="1000"/>
              </a:spcBef>
              <a:spcAft>
                <a:spcPts val="0"/>
              </a:spcAft>
              <a:buSzPts val="1440"/>
              <a:buChar char="►"/>
              <a:defRPr/>
            </a:lvl1pPr>
            <a:lvl2pPr marL="1219170" lvl="1" indent="-426709" algn="l">
              <a:spcBef>
                <a:spcPts val="1000"/>
              </a:spcBef>
              <a:spcAft>
                <a:spcPts val="0"/>
              </a:spcAft>
              <a:buSzPts val="1440"/>
              <a:buChar char="►"/>
              <a:defRPr/>
            </a:lvl2pPr>
            <a:lvl3pPr marL="1828754" lvl="2" indent="-426708" algn="l">
              <a:spcBef>
                <a:spcPts val="1000"/>
              </a:spcBef>
              <a:spcAft>
                <a:spcPts val="0"/>
              </a:spcAft>
              <a:buSzPts val="1440"/>
              <a:buChar char="►"/>
              <a:defRPr/>
            </a:lvl3pPr>
            <a:lvl4pPr marL="2438339" lvl="3" indent="-426708" algn="l">
              <a:spcBef>
                <a:spcPts val="1000"/>
              </a:spcBef>
              <a:spcAft>
                <a:spcPts val="0"/>
              </a:spcAft>
              <a:buSzPts val="1440"/>
              <a:buChar char="►"/>
              <a:defRPr/>
            </a:lvl4pPr>
            <a:lvl5pPr marL="3047924" lvl="4" indent="-426708" algn="l">
              <a:spcBef>
                <a:spcPts val="1000"/>
              </a:spcBef>
              <a:spcAft>
                <a:spcPts val="0"/>
              </a:spcAft>
              <a:buSzPts val="1440"/>
              <a:buChar char="►"/>
              <a:defRPr/>
            </a:lvl5pPr>
            <a:lvl6pPr marL="3657509" lvl="5" indent="-426708" algn="l">
              <a:spcBef>
                <a:spcPts val="1000"/>
              </a:spcBef>
              <a:spcAft>
                <a:spcPts val="0"/>
              </a:spcAft>
              <a:buSzPts val="1440"/>
              <a:buChar char="►"/>
              <a:defRPr/>
            </a:lvl6pPr>
            <a:lvl7pPr marL="4267093" lvl="6" indent="-426708" algn="l">
              <a:spcBef>
                <a:spcPts val="1000"/>
              </a:spcBef>
              <a:spcAft>
                <a:spcPts val="0"/>
              </a:spcAft>
              <a:buSzPts val="1440"/>
              <a:buChar char="►"/>
              <a:defRPr/>
            </a:lvl7pPr>
            <a:lvl8pPr marL="4876678" lvl="7" indent="-426709" algn="l">
              <a:spcBef>
                <a:spcPts val="1000"/>
              </a:spcBef>
              <a:spcAft>
                <a:spcPts val="0"/>
              </a:spcAft>
              <a:buSzPts val="1440"/>
              <a:buChar char="►"/>
              <a:defRPr/>
            </a:lvl8pPr>
            <a:lvl9pPr marL="5486263" lvl="8" indent="-426709" algn="l">
              <a:spcBef>
                <a:spcPts val="1000"/>
              </a:spcBef>
              <a:spcAft>
                <a:spcPts val="0"/>
              </a:spcAft>
              <a:buSzPts val="1440"/>
              <a:buChar char="►"/>
              <a:defRPr/>
            </a:lvl9pPr>
          </a:lstStyle>
          <a:p>
            <a:endParaRPr/>
          </a:p>
        </p:txBody>
      </p:sp>
      <p:sp>
        <p:nvSpPr>
          <p:cNvPr id="34" name="Google Shape;34;p24"/>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4"/>
          <p:cNvSpPr txBox="1">
            <a:spLocks noGrp="1"/>
          </p:cNvSpPr>
          <p:nvPr>
            <p:ph type="ftr" idx="11"/>
          </p:nvPr>
        </p:nvSpPr>
        <p:spPr>
          <a:xfrm>
            <a:off x="677335" y="6041363"/>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4"/>
          <p:cNvSpPr txBox="1">
            <a:spLocks noGrp="1"/>
          </p:cNvSpPr>
          <p:nvPr>
            <p:ph type="sldNum" idx="12"/>
          </p:nvPr>
        </p:nvSpPr>
        <p:spPr>
          <a:xfrm>
            <a:off x="8590664" y="6041363"/>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IE" smtClean="0"/>
              <a:pPr/>
              <a:t>‹#›</a:t>
            </a:fld>
            <a:endParaRPr lang="en-IE"/>
          </a:p>
        </p:txBody>
      </p:sp>
    </p:spTree>
    <p:extLst>
      <p:ext uri="{BB962C8B-B14F-4D97-AF65-F5344CB8AC3E}">
        <p14:creationId xmlns:p14="http://schemas.microsoft.com/office/powerpoint/2010/main" val="48866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769CE-5A0E-9EE4-BE28-895D431531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DC66D7C-4589-7294-39A3-B6F4C010F8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D409070-3F1E-50D7-0AEF-C2AFD855ED06}"/>
              </a:ext>
            </a:extLst>
          </p:cNvPr>
          <p:cNvSpPr>
            <a:spLocks noGrp="1"/>
          </p:cNvSpPr>
          <p:nvPr>
            <p:ph type="dt" sz="half" idx="10"/>
          </p:nvPr>
        </p:nvSpPr>
        <p:spPr/>
        <p:txBody>
          <a:bodyPr/>
          <a:lstStyle/>
          <a:p>
            <a:fld id="{1F5A4C10-B0FF-460D-9AF6-6CCB87ECC752}" type="datetimeFigureOut">
              <a:rPr lang="en-GB" smtClean="0"/>
              <a:t>29/05/2024</a:t>
            </a:fld>
            <a:endParaRPr lang="en-GB"/>
          </a:p>
        </p:txBody>
      </p:sp>
      <p:sp>
        <p:nvSpPr>
          <p:cNvPr id="5" name="Footer Placeholder 4">
            <a:extLst>
              <a:ext uri="{FF2B5EF4-FFF2-40B4-BE49-F238E27FC236}">
                <a16:creationId xmlns:a16="http://schemas.microsoft.com/office/drawing/2014/main" id="{28E165EE-518E-D328-61EA-2FAD88DC88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974E38-F571-3A6F-37A3-2661E4E7E9E6}"/>
              </a:ext>
            </a:extLst>
          </p:cNvPr>
          <p:cNvSpPr>
            <a:spLocks noGrp="1"/>
          </p:cNvSpPr>
          <p:nvPr>
            <p:ph type="sldNum" sz="quarter" idx="12"/>
          </p:nvPr>
        </p:nvSpPr>
        <p:spPr/>
        <p:txBody>
          <a:bodyPr/>
          <a:lstStyle/>
          <a:p>
            <a:fld id="{524BEDD6-DC08-499C-B0EB-4DB80AE7CCC5}" type="slidenum">
              <a:rPr lang="en-GB" smtClean="0"/>
              <a:t>‹#›</a:t>
            </a:fld>
            <a:endParaRPr lang="en-GB"/>
          </a:p>
        </p:txBody>
      </p:sp>
    </p:spTree>
    <p:extLst>
      <p:ext uri="{BB962C8B-B14F-4D97-AF65-F5344CB8AC3E}">
        <p14:creationId xmlns:p14="http://schemas.microsoft.com/office/powerpoint/2010/main" val="2870913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05C1C-410A-54A7-617B-0CF4B9F5AA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499E69-A0F6-A9C6-8279-E7881B2252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FC65BA-1610-F885-978B-EBB0DDE8A2EC}"/>
              </a:ext>
            </a:extLst>
          </p:cNvPr>
          <p:cNvSpPr>
            <a:spLocks noGrp="1"/>
          </p:cNvSpPr>
          <p:nvPr>
            <p:ph type="dt" sz="half" idx="10"/>
          </p:nvPr>
        </p:nvSpPr>
        <p:spPr/>
        <p:txBody>
          <a:bodyPr/>
          <a:lstStyle/>
          <a:p>
            <a:fld id="{1F5A4C10-B0FF-460D-9AF6-6CCB87ECC752}" type="datetimeFigureOut">
              <a:rPr lang="en-GB" smtClean="0"/>
              <a:t>29/05/2024</a:t>
            </a:fld>
            <a:endParaRPr lang="en-GB"/>
          </a:p>
        </p:txBody>
      </p:sp>
      <p:sp>
        <p:nvSpPr>
          <p:cNvPr id="5" name="Footer Placeholder 4">
            <a:extLst>
              <a:ext uri="{FF2B5EF4-FFF2-40B4-BE49-F238E27FC236}">
                <a16:creationId xmlns:a16="http://schemas.microsoft.com/office/drawing/2014/main" id="{0046C73D-E273-2299-47FC-39AD222656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CBCC9F-4C27-A1F9-52E5-CEAD4781A97A}"/>
              </a:ext>
            </a:extLst>
          </p:cNvPr>
          <p:cNvSpPr>
            <a:spLocks noGrp="1"/>
          </p:cNvSpPr>
          <p:nvPr>
            <p:ph type="sldNum" sz="quarter" idx="12"/>
          </p:nvPr>
        </p:nvSpPr>
        <p:spPr/>
        <p:txBody>
          <a:bodyPr/>
          <a:lstStyle/>
          <a:p>
            <a:fld id="{524BEDD6-DC08-499C-B0EB-4DB80AE7CCC5}" type="slidenum">
              <a:rPr lang="en-GB" smtClean="0"/>
              <a:t>‹#›</a:t>
            </a:fld>
            <a:endParaRPr lang="en-GB"/>
          </a:p>
        </p:txBody>
      </p:sp>
    </p:spTree>
    <p:extLst>
      <p:ext uri="{BB962C8B-B14F-4D97-AF65-F5344CB8AC3E}">
        <p14:creationId xmlns:p14="http://schemas.microsoft.com/office/powerpoint/2010/main" val="1689511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F063F-3266-D894-F37B-B08D2CA823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E3FB33-5F52-FD41-6BCF-6179A377D23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CA5A9F-5F06-9936-64B9-65AD59826D42}"/>
              </a:ext>
            </a:extLst>
          </p:cNvPr>
          <p:cNvSpPr>
            <a:spLocks noGrp="1"/>
          </p:cNvSpPr>
          <p:nvPr>
            <p:ph type="dt" sz="half" idx="10"/>
          </p:nvPr>
        </p:nvSpPr>
        <p:spPr/>
        <p:txBody>
          <a:bodyPr/>
          <a:lstStyle/>
          <a:p>
            <a:fld id="{1F5A4C10-B0FF-460D-9AF6-6CCB87ECC752}" type="datetimeFigureOut">
              <a:rPr lang="en-GB" smtClean="0"/>
              <a:t>29/05/2024</a:t>
            </a:fld>
            <a:endParaRPr lang="en-GB"/>
          </a:p>
        </p:txBody>
      </p:sp>
      <p:sp>
        <p:nvSpPr>
          <p:cNvPr id="5" name="Footer Placeholder 4">
            <a:extLst>
              <a:ext uri="{FF2B5EF4-FFF2-40B4-BE49-F238E27FC236}">
                <a16:creationId xmlns:a16="http://schemas.microsoft.com/office/drawing/2014/main" id="{EF096BF9-9011-F081-D26D-AA776E9289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078856-1C5F-28BB-386D-BDA940BACF8D}"/>
              </a:ext>
            </a:extLst>
          </p:cNvPr>
          <p:cNvSpPr>
            <a:spLocks noGrp="1"/>
          </p:cNvSpPr>
          <p:nvPr>
            <p:ph type="sldNum" sz="quarter" idx="12"/>
          </p:nvPr>
        </p:nvSpPr>
        <p:spPr/>
        <p:txBody>
          <a:bodyPr/>
          <a:lstStyle/>
          <a:p>
            <a:fld id="{524BEDD6-DC08-499C-B0EB-4DB80AE7CCC5}" type="slidenum">
              <a:rPr lang="en-GB" smtClean="0"/>
              <a:t>‹#›</a:t>
            </a:fld>
            <a:endParaRPr lang="en-GB"/>
          </a:p>
        </p:txBody>
      </p:sp>
    </p:spTree>
    <p:extLst>
      <p:ext uri="{BB962C8B-B14F-4D97-AF65-F5344CB8AC3E}">
        <p14:creationId xmlns:p14="http://schemas.microsoft.com/office/powerpoint/2010/main" val="2885665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559D-1FE4-C1B6-17D2-FB1E647A54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E4F5A7-2F04-DFD1-AF4E-9C4465F64D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0A61DA-9B1A-3773-A83E-B6CF4583E4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E9C6198-6C32-2886-9741-F7AD7286F3BB}"/>
              </a:ext>
            </a:extLst>
          </p:cNvPr>
          <p:cNvSpPr>
            <a:spLocks noGrp="1"/>
          </p:cNvSpPr>
          <p:nvPr>
            <p:ph type="dt" sz="half" idx="10"/>
          </p:nvPr>
        </p:nvSpPr>
        <p:spPr/>
        <p:txBody>
          <a:bodyPr/>
          <a:lstStyle/>
          <a:p>
            <a:fld id="{1F5A4C10-B0FF-460D-9AF6-6CCB87ECC752}" type="datetimeFigureOut">
              <a:rPr lang="en-GB" smtClean="0"/>
              <a:t>29/05/2024</a:t>
            </a:fld>
            <a:endParaRPr lang="en-GB"/>
          </a:p>
        </p:txBody>
      </p:sp>
      <p:sp>
        <p:nvSpPr>
          <p:cNvPr id="6" name="Footer Placeholder 5">
            <a:extLst>
              <a:ext uri="{FF2B5EF4-FFF2-40B4-BE49-F238E27FC236}">
                <a16:creationId xmlns:a16="http://schemas.microsoft.com/office/drawing/2014/main" id="{6ABC67AA-6A27-523D-1923-844D7B8273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AE80CA-5755-8A20-ABD3-BCC002CC06A0}"/>
              </a:ext>
            </a:extLst>
          </p:cNvPr>
          <p:cNvSpPr>
            <a:spLocks noGrp="1"/>
          </p:cNvSpPr>
          <p:nvPr>
            <p:ph type="sldNum" sz="quarter" idx="12"/>
          </p:nvPr>
        </p:nvSpPr>
        <p:spPr/>
        <p:txBody>
          <a:bodyPr/>
          <a:lstStyle/>
          <a:p>
            <a:fld id="{524BEDD6-DC08-499C-B0EB-4DB80AE7CCC5}" type="slidenum">
              <a:rPr lang="en-GB" smtClean="0"/>
              <a:t>‹#›</a:t>
            </a:fld>
            <a:endParaRPr lang="en-GB"/>
          </a:p>
        </p:txBody>
      </p:sp>
    </p:spTree>
    <p:extLst>
      <p:ext uri="{BB962C8B-B14F-4D97-AF65-F5344CB8AC3E}">
        <p14:creationId xmlns:p14="http://schemas.microsoft.com/office/powerpoint/2010/main" val="4059554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074B9-08E5-FE9D-8AA5-C253B138C4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64475C-22B9-F5A3-0EB8-19DB872727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9074E7-A2CB-E206-5245-77C7CF2262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0E91A9C-A366-352D-8E54-FB9BDCB327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EFBE86-5A18-BFEB-3883-5299446B49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DBB644D-E6D1-DC7C-8792-3DAF037C12AE}"/>
              </a:ext>
            </a:extLst>
          </p:cNvPr>
          <p:cNvSpPr>
            <a:spLocks noGrp="1"/>
          </p:cNvSpPr>
          <p:nvPr>
            <p:ph type="dt" sz="half" idx="10"/>
          </p:nvPr>
        </p:nvSpPr>
        <p:spPr/>
        <p:txBody>
          <a:bodyPr/>
          <a:lstStyle/>
          <a:p>
            <a:fld id="{1F5A4C10-B0FF-460D-9AF6-6CCB87ECC752}" type="datetimeFigureOut">
              <a:rPr lang="en-GB" smtClean="0"/>
              <a:t>29/05/2024</a:t>
            </a:fld>
            <a:endParaRPr lang="en-GB"/>
          </a:p>
        </p:txBody>
      </p:sp>
      <p:sp>
        <p:nvSpPr>
          <p:cNvPr id="8" name="Footer Placeholder 7">
            <a:extLst>
              <a:ext uri="{FF2B5EF4-FFF2-40B4-BE49-F238E27FC236}">
                <a16:creationId xmlns:a16="http://schemas.microsoft.com/office/drawing/2014/main" id="{351A86F4-EA1D-351C-8F5E-761A9D47E55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AFE74E6-EE2F-169B-2926-0B71B60B6224}"/>
              </a:ext>
            </a:extLst>
          </p:cNvPr>
          <p:cNvSpPr>
            <a:spLocks noGrp="1"/>
          </p:cNvSpPr>
          <p:nvPr>
            <p:ph type="sldNum" sz="quarter" idx="12"/>
          </p:nvPr>
        </p:nvSpPr>
        <p:spPr/>
        <p:txBody>
          <a:bodyPr/>
          <a:lstStyle/>
          <a:p>
            <a:fld id="{524BEDD6-DC08-499C-B0EB-4DB80AE7CCC5}" type="slidenum">
              <a:rPr lang="en-GB" smtClean="0"/>
              <a:t>‹#›</a:t>
            </a:fld>
            <a:endParaRPr lang="en-GB"/>
          </a:p>
        </p:txBody>
      </p:sp>
    </p:spTree>
    <p:extLst>
      <p:ext uri="{BB962C8B-B14F-4D97-AF65-F5344CB8AC3E}">
        <p14:creationId xmlns:p14="http://schemas.microsoft.com/office/powerpoint/2010/main" val="978134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8858A-6AD0-F516-C937-98649AB66B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C4B7A5-47CC-3C7A-982A-2E8319BA307A}"/>
              </a:ext>
            </a:extLst>
          </p:cNvPr>
          <p:cNvSpPr>
            <a:spLocks noGrp="1"/>
          </p:cNvSpPr>
          <p:nvPr>
            <p:ph type="dt" sz="half" idx="10"/>
          </p:nvPr>
        </p:nvSpPr>
        <p:spPr/>
        <p:txBody>
          <a:bodyPr/>
          <a:lstStyle/>
          <a:p>
            <a:fld id="{1F5A4C10-B0FF-460D-9AF6-6CCB87ECC752}" type="datetimeFigureOut">
              <a:rPr lang="en-GB" smtClean="0"/>
              <a:t>29/05/2024</a:t>
            </a:fld>
            <a:endParaRPr lang="en-GB"/>
          </a:p>
        </p:txBody>
      </p:sp>
      <p:sp>
        <p:nvSpPr>
          <p:cNvPr id="4" name="Footer Placeholder 3">
            <a:extLst>
              <a:ext uri="{FF2B5EF4-FFF2-40B4-BE49-F238E27FC236}">
                <a16:creationId xmlns:a16="http://schemas.microsoft.com/office/drawing/2014/main" id="{7E8845D6-3FA6-6C1F-A7F3-28007B00C1A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CE95CC5-0EB6-A942-AD67-C46AB045F462}"/>
              </a:ext>
            </a:extLst>
          </p:cNvPr>
          <p:cNvSpPr>
            <a:spLocks noGrp="1"/>
          </p:cNvSpPr>
          <p:nvPr>
            <p:ph type="sldNum" sz="quarter" idx="12"/>
          </p:nvPr>
        </p:nvSpPr>
        <p:spPr/>
        <p:txBody>
          <a:bodyPr/>
          <a:lstStyle/>
          <a:p>
            <a:fld id="{524BEDD6-DC08-499C-B0EB-4DB80AE7CCC5}" type="slidenum">
              <a:rPr lang="en-GB" smtClean="0"/>
              <a:t>‹#›</a:t>
            </a:fld>
            <a:endParaRPr lang="en-GB"/>
          </a:p>
        </p:txBody>
      </p:sp>
    </p:spTree>
    <p:extLst>
      <p:ext uri="{BB962C8B-B14F-4D97-AF65-F5344CB8AC3E}">
        <p14:creationId xmlns:p14="http://schemas.microsoft.com/office/powerpoint/2010/main" val="3607864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1333B5-47DC-E44A-4417-9E8FC7F6A141}"/>
              </a:ext>
            </a:extLst>
          </p:cNvPr>
          <p:cNvSpPr>
            <a:spLocks noGrp="1"/>
          </p:cNvSpPr>
          <p:nvPr>
            <p:ph type="dt" sz="half" idx="10"/>
          </p:nvPr>
        </p:nvSpPr>
        <p:spPr/>
        <p:txBody>
          <a:bodyPr/>
          <a:lstStyle/>
          <a:p>
            <a:fld id="{1F5A4C10-B0FF-460D-9AF6-6CCB87ECC752}" type="datetimeFigureOut">
              <a:rPr lang="en-GB" smtClean="0"/>
              <a:t>29/05/2024</a:t>
            </a:fld>
            <a:endParaRPr lang="en-GB"/>
          </a:p>
        </p:txBody>
      </p:sp>
      <p:sp>
        <p:nvSpPr>
          <p:cNvPr id="3" name="Footer Placeholder 2">
            <a:extLst>
              <a:ext uri="{FF2B5EF4-FFF2-40B4-BE49-F238E27FC236}">
                <a16:creationId xmlns:a16="http://schemas.microsoft.com/office/drawing/2014/main" id="{2CFAC963-BC19-8C54-764F-F7C24F9F1AE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190116A-FEDF-C402-8DE0-10BB209E688E}"/>
              </a:ext>
            </a:extLst>
          </p:cNvPr>
          <p:cNvSpPr>
            <a:spLocks noGrp="1"/>
          </p:cNvSpPr>
          <p:nvPr>
            <p:ph type="sldNum" sz="quarter" idx="12"/>
          </p:nvPr>
        </p:nvSpPr>
        <p:spPr/>
        <p:txBody>
          <a:bodyPr/>
          <a:lstStyle/>
          <a:p>
            <a:fld id="{524BEDD6-DC08-499C-B0EB-4DB80AE7CCC5}" type="slidenum">
              <a:rPr lang="en-GB" smtClean="0"/>
              <a:t>‹#›</a:t>
            </a:fld>
            <a:endParaRPr lang="en-GB"/>
          </a:p>
        </p:txBody>
      </p:sp>
    </p:spTree>
    <p:extLst>
      <p:ext uri="{BB962C8B-B14F-4D97-AF65-F5344CB8AC3E}">
        <p14:creationId xmlns:p14="http://schemas.microsoft.com/office/powerpoint/2010/main" val="2226580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9010E-348A-32F2-8593-F9A3B7CD0C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98570D-EFD2-9935-9ED5-E77BDB76D1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A454E64-D4A4-7C50-72CE-A8AAA950CF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1C93CF-9BF0-6289-EFCC-EC16599F2485}"/>
              </a:ext>
            </a:extLst>
          </p:cNvPr>
          <p:cNvSpPr>
            <a:spLocks noGrp="1"/>
          </p:cNvSpPr>
          <p:nvPr>
            <p:ph type="dt" sz="half" idx="10"/>
          </p:nvPr>
        </p:nvSpPr>
        <p:spPr/>
        <p:txBody>
          <a:bodyPr/>
          <a:lstStyle/>
          <a:p>
            <a:fld id="{1F5A4C10-B0FF-460D-9AF6-6CCB87ECC752}" type="datetimeFigureOut">
              <a:rPr lang="en-GB" smtClean="0"/>
              <a:t>29/05/2024</a:t>
            </a:fld>
            <a:endParaRPr lang="en-GB"/>
          </a:p>
        </p:txBody>
      </p:sp>
      <p:sp>
        <p:nvSpPr>
          <p:cNvPr id="6" name="Footer Placeholder 5">
            <a:extLst>
              <a:ext uri="{FF2B5EF4-FFF2-40B4-BE49-F238E27FC236}">
                <a16:creationId xmlns:a16="http://schemas.microsoft.com/office/drawing/2014/main" id="{47402749-6A34-9863-9725-2D4BCA9229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95304A-AFCF-4EF8-0DB9-A3BA9C5592C0}"/>
              </a:ext>
            </a:extLst>
          </p:cNvPr>
          <p:cNvSpPr>
            <a:spLocks noGrp="1"/>
          </p:cNvSpPr>
          <p:nvPr>
            <p:ph type="sldNum" sz="quarter" idx="12"/>
          </p:nvPr>
        </p:nvSpPr>
        <p:spPr/>
        <p:txBody>
          <a:bodyPr/>
          <a:lstStyle/>
          <a:p>
            <a:fld id="{524BEDD6-DC08-499C-B0EB-4DB80AE7CCC5}" type="slidenum">
              <a:rPr lang="en-GB" smtClean="0"/>
              <a:t>‹#›</a:t>
            </a:fld>
            <a:endParaRPr lang="en-GB"/>
          </a:p>
        </p:txBody>
      </p:sp>
    </p:spTree>
    <p:extLst>
      <p:ext uri="{BB962C8B-B14F-4D97-AF65-F5344CB8AC3E}">
        <p14:creationId xmlns:p14="http://schemas.microsoft.com/office/powerpoint/2010/main" val="1449997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A45D4-E530-C516-F701-51D3525015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933A36C-3BC4-F580-9DBF-1AF3675D85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C463AF2-8854-A69F-1A5E-922AB32B0B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6B0E61-5547-07FA-4C48-6BE3471F80F6}"/>
              </a:ext>
            </a:extLst>
          </p:cNvPr>
          <p:cNvSpPr>
            <a:spLocks noGrp="1"/>
          </p:cNvSpPr>
          <p:nvPr>
            <p:ph type="dt" sz="half" idx="10"/>
          </p:nvPr>
        </p:nvSpPr>
        <p:spPr/>
        <p:txBody>
          <a:bodyPr/>
          <a:lstStyle/>
          <a:p>
            <a:fld id="{1F5A4C10-B0FF-460D-9AF6-6CCB87ECC752}" type="datetimeFigureOut">
              <a:rPr lang="en-GB" smtClean="0"/>
              <a:t>29/05/2024</a:t>
            </a:fld>
            <a:endParaRPr lang="en-GB"/>
          </a:p>
        </p:txBody>
      </p:sp>
      <p:sp>
        <p:nvSpPr>
          <p:cNvPr id="6" name="Footer Placeholder 5">
            <a:extLst>
              <a:ext uri="{FF2B5EF4-FFF2-40B4-BE49-F238E27FC236}">
                <a16:creationId xmlns:a16="http://schemas.microsoft.com/office/drawing/2014/main" id="{A3FE908B-B54B-650C-E822-F18AB7F765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B5EE66-C099-66B3-67F1-32CCA62AF0B0}"/>
              </a:ext>
            </a:extLst>
          </p:cNvPr>
          <p:cNvSpPr>
            <a:spLocks noGrp="1"/>
          </p:cNvSpPr>
          <p:nvPr>
            <p:ph type="sldNum" sz="quarter" idx="12"/>
          </p:nvPr>
        </p:nvSpPr>
        <p:spPr/>
        <p:txBody>
          <a:bodyPr/>
          <a:lstStyle/>
          <a:p>
            <a:fld id="{524BEDD6-DC08-499C-B0EB-4DB80AE7CCC5}" type="slidenum">
              <a:rPr lang="en-GB" smtClean="0"/>
              <a:t>‹#›</a:t>
            </a:fld>
            <a:endParaRPr lang="en-GB"/>
          </a:p>
        </p:txBody>
      </p:sp>
    </p:spTree>
    <p:extLst>
      <p:ext uri="{BB962C8B-B14F-4D97-AF65-F5344CB8AC3E}">
        <p14:creationId xmlns:p14="http://schemas.microsoft.com/office/powerpoint/2010/main" val="3687889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rPr lang="en-US"/>
              <a:t>Click to edit Master title style</a:t>
            </a:r>
            <a:endParaRPr/>
          </a:p>
        </p:txBody>
      </p:sp>
      <p:sp>
        <p:nvSpPr>
          <p:cNvPr id="30" name="Body Level One…"/>
          <p:cNvSpPr txBox="1">
            <a:spLocks noGrp="1"/>
          </p:cNvSpPr>
          <p:nvPr>
            <p:ph type="body"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06434104"/>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AE2B4-6E2B-E0F0-CE8B-0A5EADCD93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CAB510-23C8-DDEE-6677-DE16DB5290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266EA-AA86-D742-D12C-DFA63FF456D0}"/>
              </a:ext>
            </a:extLst>
          </p:cNvPr>
          <p:cNvSpPr>
            <a:spLocks noGrp="1"/>
          </p:cNvSpPr>
          <p:nvPr>
            <p:ph type="dt" sz="half" idx="10"/>
          </p:nvPr>
        </p:nvSpPr>
        <p:spPr/>
        <p:txBody>
          <a:bodyPr/>
          <a:lstStyle/>
          <a:p>
            <a:fld id="{1F5A4C10-B0FF-460D-9AF6-6CCB87ECC752}" type="datetimeFigureOut">
              <a:rPr lang="en-GB" smtClean="0"/>
              <a:t>29/05/2024</a:t>
            </a:fld>
            <a:endParaRPr lang="en-GB"/>
          </a:p>
        </p:txBody>
      </p:sp>
      <p:sp>
        <p:nvSpPr>
          <p:cNvPr id="5" name="Footer Placeholder 4">
            <a:extLst>
              <a:ext uri="{FF2B5EF4-FFF2-40B4-BE49-F238E27FC236}">
                <a16:creationId xmlns:a16="http://schemas.microsoft.com/office/drawing/2014/main" id="{A416C865-157E-6015-656B-3F2F12D9D4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4D784D-48FD-9DC3-5448-CB93304BC637}"/>
              </a:ext>
            </a:extLst>
          </p:cNvPr>
          <p:cNvSpPr>
            <a:spLocks noGrp="1"/>
          </p:cNvSpPr>
          <p:nvPr>
            <p:ph type="sldNum" sz="quarter" idx="12"/>
          </p:nvPr>
        </p:nvSpPr>
        <p:spPr/>
        <p:txBody>
          <a:bodyPr/>
          <a:lstStyle/>
          <a:p>
            <a:fld id="{524BEDD6-DC08-499C-B0EB-4DB80AE7CCC5}" type="slidenum">
              <a:rPr lang="en-GB" smtClean="0"/>
              <a:t>‹#›</a:t>
            </a:fld>
            <a:endParaRPr lang="en-GB"/>
          </a:p>
        </p:txBody>
      </p:sp>
    </p:spTree>
    <p:extLst>
      <p:ext uri="{BB962C8B-B14F-4D97-AF65-F5344CB8AC3E}">
        <p14:creationId xmlns:p14="http://schemas.microsoft.com/office/powerpoint/2010/main" val="708216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201767-287A-5382-D5CC-AD50AC4856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827540-77EA-1C7C-5948-84117EE5B9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707C76-F67C-44F1-B5F9-80684242A402}"/>
              </a:ext>
            </a:extLst>
          </p:cNvPr>
          <p:cNvSpPr>
            <a:spLocks noGrp="1"/>
          </p:cNvSpPr>
          <p:nvPr>
            <p:ph type="dt" sz="half" idx="10"/>
          </p:nvPr>
        </p:nvSpPr>
        <p:spPr/>
        <p:txBody>
          <a:bodyPr/>
          <a:lstStyle/>
          <a:p>
            <a:fld id="{1F5A4C10-B0FF-460D-9AF6-6CCB87ECC752}" type="datetimeFigureOut">
              <a:rPr lang="en-GB" smtClean="0"/>
              <a:t>29/05/2024</a:t>
            </a:fld>
            <a:endParaRPr lang="en-GB"/>
          </a:p>
        </p:txBody>
      </p:sp>
      <p:sp>
        <p:nvSpPr>
          <p:cNvPr id="5" name="Footer Placeholder 4">
            <a:extLst>
              <a:ext uri="{FF2B5EF4-FFF2-40B4-BE49-F238E27FC236}">
                <a16:creationId xmlns:a16="http://schemas.microsoft.com/office/drawing/2014/main" id="{BACE0343-87EC-3459-734A-3DB9E85899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8E8981-A156-8D8A-AF2F-3EBD7D5721D7}"/>
              </a:ext>
            </a:extLst>
          </p:cNvPr>
          <p:cNvSpPr>
            <a:spLocks noGrp="1"/>
          </p:cNvSpPr>
          <p:nvPr>
            <p:ph type="sldNum" sz="quarter" idx="12"/>
          </p:nvPr>
        </p:nvSpPr>
        <p:spPr/>
        <p:txBody>
          <a:bodyPr/>
          <a:lstStyle/>
          <a:p>
            <a:fld id="{524BEDD6-DC08-499C-B0EB-4DB80AE7CCC5}" type="slidenum">
              <a:rPr lang="en-GB" smtClean="0"/>
              <a:t>‹#›</a:t>
            </a:fld>
            <a:endParaRPr lang="en-GB"/>
          </a:p>
        </p:txBody>
      </p:sp>
    </p:spTree>
    <p:extLst>
      <p:ext uri="{BB962C8B-B14F-4D97-AF65-F5344CB8AC3E}">
        <p14:creationId xmlns:p14="http://schemas.microsoft.com/office/powerpoint/2010/main" val="1810878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rPr lang="en-US"/>
              <a:t>Click to edit Master title style</a:t>
            </a:r>
            <a:endParaRPr/>
          </a:p>
        </p:txBody>
      </p:sp>
      <p:sp>
        <p:nvSpPr>
          <p:cNvPr id="30" name="Body Level One…"/>
          <p:cNvSpPr txBox="1">
            <a:spLocks noGrp="1"/>
          </p:cNvSpPr>
          <p:nvPr>
            <p:ph type="body"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7582603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IE" smtClean="0"/>
              <a:t>‹#›</a:t>
            </a:fld>
            <a:endParaRPr lang="en-IE"/>
          </a:p>
        </p:txBody>
      </p:sp>
    </p:spTree>
    <p:extLst>
      <p:ext uri="{BB962C8B-B14F-4D97-AF65-F5344CB8AC3E}">
        <p14:creationId xmlns:p14="http://schemas.microsoft.com/office/powerpoint/2010/main" val="2724222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0000000-1234-1234-1234-123412341234}" type="slidenum">
              <a:rPr lang="en-IE" smtClean="0"/>
              <a:pPr/>
              <a:t>‹#›</a:t>
            </a:fld>
            <a:endParaRPr lang="en-IE"/>
          </a:p>
        </p:txBody>
      </p:sp>
    </p:spTree>
    <p:extLst>
      <p:ext uri="{BB962C8B-B14F-4D97-AF65-F5344CB8AC3E}">
        <p14:creationId xmlns:p14="http://schemas.microsoft.com/office/powerpoint/2010/main" val="3180086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IE" smtClean="0"/>
              <a:t>‹#›</a:t>
            </a:fld>
            <a:endParaRPr lang="en-IE"/>
          </a:p>
        </p:txBody>
      </p:sp>
    </p:spTree>
    <p:extLst>
      <p:ext uri="{BB962C8B-B14F-4D97-AF65-F5344CB8AC3E}">
        <p14:creationId xmlns:p14="http://schemas.microsoft.com/office/powerpoint/2010/main" val="1864314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IE" smtClean="0"/>
              <a:t>‹#›</a:t>
            </a:fld>
            <a:endParaRPr lang="en-IE"/>
          </a:p>
        </p:txBody>
      </p:sp>
    </p:spTree>
    <p:extLst>
      <p:ext uri="{BB962C8B-B14F-4D97-AF65-F5344CB8AC3E}">
        <p14:creationId xmlns:p14="http://schemas.microsoft.com/office/powerpoint/2010/main" val="4239530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IE" smtClean="0"/>
              <a:t>‹#›</a:t>
            </a:fld>
            <a:endParaRPr lang="en-IE"/>
          </a:p>
        </p:txBody>
      </p:sp>
    </p:spTree>
    <p:extLst>
      <p:ext uri="{BB962C8B-B14F-4D97-AF65-F5344CB8AC3E}">
        <p14:creationId xmlns:p14="http://schemas.microsoft.com/office/powerpoint/2010/main" val="131727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IE" smtClean="0"/>
              <a:t>‹#›</a:t>
            </a:fld>
            <a:endParaRPr lang="en-IE"/>
          </a:p>
        </p:txBody>
      </p:sp>
    </p:spTree>
    <p:extLst>
      <p:ext uri="{BB962C8B-B14F-4D97-AF65-F5344CB8AC3E}">
        <p14:creationId xmlns:p14="http://schemas.microsoft.com/office/powerpoint/2010/main" val="6980481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IE" smtClean="0"/>
              <a:t>‹#›</a:t>
            </a:fld>
            <a:endParaRPr lang="en-IE"/>
          </a:p>
        </p:txBody>
      </p:sp>
    </p:spTree>
    <p:extLst>
      <p:ext uri="{BB962C8B-B14F-4D97-AF65-F5344CB8AC3E}">
        <p14:creationId xmlns:p14="http://schemas.microsoft.com/office/powerpoint/2010/main" val="963244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rPr lang="en-US"/>
              <a:t>Click to edit Master title style</a:t>
            </a:r>
            <a:endParaRP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43085563"/>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IE" smtClean="0"/>
              <a:t>‹#›</a:t>
            </a:fld>
            <a:endParaRPr lang="en-IE"/>
          </a:p>
        </p:txBody>
      </p:sp>
    </p:spTree>
    <p:extLst>
      <p:ext uri="{BB962C8B-B14F-4D97-AF65-F5344CB8AC3E}">
        <p14:creationId xmlns:p14="http://schemas.microsoft.com/office/powerpoint/2010/main" val="883646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IE" smtClean="0"/>
              <a:t>‹#›</a:t>
            </a:fld>
            <a:endParaRPr lang="en-IE"/>
          </a:p>
        </p:txBody>
      </p:sp>
      <p:sp>
        <p:nvSpPr>
          <p:cNvPr id="5" name="Date Placeholder 4"/>
          <p:cNvSpPr>
            <a:spLocks noGrp="1"/>
          </p:cNvSpPr>
          <p:nvPr>
            <p:ph type="dt" sz="half" idx="10"/>
          </p:nvPr>
        </p:nvSpPr>
        <p:spPr/>
        <p:txBody>
          <a:bodyPr/>
          <a:lstStyle/>
          <a:p>
            <a:fld id="{B61BEF0D-F0BB-DE4B-95CE-6DB70DBA9567}" type="datetimeFigureOut">
              <a:rPr lang="en-US" smtClean="0"/>
              <a:pPr/>
              <a:t>5/29/2024</a:t>
            </a:fld>
            <a:endParaRPr lang="en-US" dirty="0"/>
          </a:p>
        </p:txBody>
      </p:sp>
    </p:spTree>
    <p:extLst>
      <p:ext uri="{BB962C8B-B14F-4D97-AF65-F5344CB8AC3E}">
        <p14:creationId xmlns:p14="http://schemas.microsoft.com/office/powerpoint/2010/main" val="1751620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IE" smtClean="0"/>
              <a:t>‹#›</a:t>
            </a:fld>
            <a:endParaRPr lang="en-IE"/>
          </a:p>
        </p:txBody>
      </p:sp>
    </p:spTree>
    <p:extLst>
      <p:ext uri="{BB962C8B-B14F-4D97-AF65-F5344CB8AC3E}">
        <p14:creationId xmlns:p14="http://schemas.microsoft.com/office/powerpoint/2010/main" val="5567519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IE" smtClean="0"/>
              <a:t>‹#›</a:t>
            </a:fld>
            <a:endParaRPr lang="en-I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45850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IE" smtClean="0"/>
              <a:t>‹#›</a:t>
            </a:fld>
            <a:endParaRPr lang="en-IE"/>
          </a:p>
        </p:txBody>
      </p:sp>
    </p:spTree>
    <p:extLst>
      <p:ext uri="{BB962C8B-B14F-4D97-AF65-F5344CB8AC3E}">
        <p14:creationId xmlns:p14="http://schemas.microsoft.com/office/powerpoint/2010/main" val="31815125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IE" smtClean="0"/>
              <a:t>‹#›</a:t>
            </a:fld>
            <a:endParaRPr lang="en-I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41166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IE" smtClean="0"/>
              <a:t>‹#›</a:t>
            </a:fld>
            <a:endParaRPr lang="en-IE"/>
          </a:p>
        </p:txBody>
      </p:sp>
    </p:spTree>
    <p:extLst>
      <p:ext uri="{BB962C8B-B14F-4D97-AF65-F5344CB8AC3E}">
        <p14:creationId xmlns:p14="http://schemas.microsoft.com/office/powerpoint/2010/main" val="41059764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IE" smtClean="0"/>
              <a:t>‹#›</a:t>
            </a:fld>
            <a:endParaRPr lang="en-IE"/>
          </a:p>
        </p:txBody>
      </p:sp>
    </p:spTree>
    <p:extLst>
      <p:ext uri="{BB962C8B-B14F-4D97-AF65-F5344CB8AC3E}">
        <p14:creationId xmlns:p14="http://schemas.microsoft.com/office/powerpoint/2010/main" val="12308537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IE" smtClean="0"/>
              <a:t>‹#›</a:t>
            </a:fld>
            <a:endParaRPr lang="en-IE"/>
          </a:p>
        </p:txBody>
      </p:sp>
    </p:spTree>
    <p:extLst>
      <p:ext uri="{BB962C8B-B14F-4D97-AF65-F5344CB8AC3E}">
        <p14:creationId xmlns:p14="http://schemas.microsoft.com/office/powerpoint/2010/main" val="242426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6009731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63"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rPr lang="en-US"/>
              <a:t>Click to edit Master title style</a:t>
            </a:r>
            <a:endParaRPr/>
          </a:p>
        </p:txBody>
      </p:sp>
      <p:sp>
        <p:nvSpPr>
          <p:cNvPr id="64" name="Body Level One…"/>
          <p:cNvSpPr txBox="1">
            <a:spLocks noGrp="1"/>
          </p:cNvSpPr>
          <p:nvPr>
            <p:ph type="body" sz="half" idx="1"/>
          </p:nvPr>
        </p:nvSpPr>
        <p:spPr>
          <a:xfrm>
            <a:off x="5183187" y="987425"/>
            <a:ext cx="6172203"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5" name="Text Placeholder 3"/>
          <p:cNvSpPr>
            <a:spLocks noGrp="1"/>
          </p:cNvSpPr>
          <p:nvPr>
            <p:ph type="body" sz="quarter" idx="13"/>
          </p:nvPr>
        </p:nvSpPr>
        <p:spPr>
          <a:xfrm>
            <a:off x="839787" y="2057400"/>
            <a:ext cx="3932238" cy="3811588"/>
          </a:xfrm>
          <a:prstGeom prst="rect">
            <a:avLst/>
          </a:prstGeom>
        </p:spPr>
        <p:txBody>
          <a:bodyPr/>
          <a:lstStyle/>
          <a:p>
            <a:pPr lvl="0"/>
            <a:r>
              <a:rPr lang="en-US"/>
              <a:t>Click to edit Master text styles</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4369603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rPr lang="en-US"/>
              <a:t>Click to edit Master title style</a:t>
            </a:r>
            <a:endParaRPr/>
          </a:p>
        </p:txBody>
      </p:sp>
      <p:sp>
        <p:nvSpPr>
          <p:cNvPr id="74" name="Picture Placeholder 2"/>
          <p:cNvSpPr>
            <a:spLocks noGrp="1"/>
          </p:cNvSpPr>
          <p:nvPr>
            <p:ph type="pic" sz="half" idx="13"/>
          </p:nvPr>
        </p:nvSpPr>
        <p:spPr>
          <a:xfrm>
            <a:off x="5183187" y="987425"/>
            <a:ext cx="6172203" cy="4873625"/>
          </a:xfrm>
          <a:prstGeom prst="rect">
            <a:avLst/>
          </a:prstGeom>
        </p:spPr>
        <p:txBody>
          <a:bodyPr lIns="91439" tIns="45719" rIns="91439" bIns="45719">
            <a:noAutofit/>
          </a:bodyPr>
          <a:lstStyle/>
          <a:p>
            <a:r>
              <a:rPr lang="en-US"/>
              <a:t>Click icon to add picture</a:t>
            </a:r>
            <a:endParaRPr/>
          </a:p>
        </p:txBody>
      </p:sp>
      <p:sp>
        <p:nvSpPr>
          <p:cNvPr id="75"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648591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83" name="Title Text"/>
          <p:cNvSpPr txBox="1">
            <a:spLocks noGrp="1"/>
          </p:cNvSpPr>
          <p:nvPr>
            <p:ph type="title"/>
          </p:nvPr>
        </p:nvSpPr>
        <p:spPr>
          <a:prstGeom prst="rect">
            <a:avLst/>
          </a:prstGeom>
        </p:spPr>
        <p:txBody>
          <a:bodyPr/>
          <a:lstStyle/>
          <a:p>
            <a:r>
              <a:rPr lang="en-US"/>
              <a:t>Click to edit Master title style</a:t>
            </a:r>
            <a:endParaRPr/>
          </a:p>
        </p:txBody>
      </p:sp>
      <p:sp>
        <p:nvSpPr>
          <p:cNvPr id="84"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9975624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92" name="Title Text"/>
          <p:cNvSpPr txBox="1">
            <a:spLocks noGrp="1"/>
          </p:cNvSpPr>
          <p:nvPr>
            <p:ph type="title"/>
          </p:nvPr>
        </p:nvSpPr>
        <p:spPr>
          <a:xfrm>
            <a:off x="8724900" y="365125"/>
            <a:ext cx="2628900" cy="5811838"/>
          </a:xfrm>
          <a:prstGeom prst="rect">
            <a:avLst/>
          </a:prstGeom>
        </p:spPr>
        <p:txBody>
          <a:bodyPr/>
          <a:lstStyle/>
          <a:p>
            <a:r>
              <a:rPr lang="en-US"/>
              <a:t>Click to edit Master title style</a:t>
            </a:r>
            <a:endParaRPr/>
          </a:p>
        </p:txBody>
      </p:sp>
      <p:sp>
        <p:nvSpPr>
          <p:cNvPr id="93" name="Body Level One…"/>
          <p:cNvSpPr txBox="1">
            <a:spLocks noGrp="1"/>
          </p:cNvSpPr>
          <p:nvPr>
            <p:ph type="body" idx="1"/>
          </p:nvPr>
        </p:nvSpPr>
        <p:spPr>
          <a:xfrm>
            <a:off x="838200" y="365125"/>
            <a:ext cx="7734300" cy="5811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2884964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6"/>
        <p:cNvGrpSpPr/>
        <p:nvPr/>
      </p:nvGrpSpPr>
      <p:grpSpPr>
        <a:xfrm>
          <a:off x="0" y="0"/>
          <a:ext cx="0" cy="0"/>
          <a:chOff x="0" y="0"/>
          <a:chExt cx="0" cy="0"/>
        </a:xfrm>
      </p:grpSpPr>
      <p:sp>
        <p:nvSpPr>
          <p:cNvPr id="27" name="Google Shape;27;p23"/>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3"/>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3"/>
          <p:cNvSpPr txBox="1">
            <a:spLocks noGrp="1"/>
          </p:cNvSpPr>
          <p:nvPr>
            <p:ph type="ftr" idx="11"/>
          </p:nvPr>
        </p:nvSpPr>
        <p:spPr>
          <a:xfrm>
            <a:off x="677335" y="6041363"/>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3"/>
          <p:cNvSpPr txBox="1">
            <a:spLocks noGrp="1"/>
          </p:cNvSpPr>
          <p:nvPr>
            <p:ph type="sldNum" idx="12"/>
          </p:nvPr>
        </p:nvSpPr>
        <p:spPr>
          <a:xfrm>
            <a:off x="8590664" y="6041363"/>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IE" smtClean="0"/>
              <a:pPr/>
              <a:t>‹#›</a:t>
            </a:fld>
            <a:endParaRPr lang="en-IE"/>
          </a:p>
        </p:txBody>
      </p:sp>
    </p:spTree>
    <p:extLst>
      <p:ext uri="{BB962C8B-B14F-4D97-AF65-F5344CB8AC3E}">
        <p14:creationId xmlns:p14="http://schemas.microsoft.com/office/powerpoint/2010/main" val="1301784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81" y="6414762"/>
            <a:ext cx="258620" cy="248301"/>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4205499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83" r:id="rId9"/>
    <p:sldLayoutId id="2147483684" r:id="rId10"/>
  </p:sldLayoutIdLst>
  <p:transition spd="med"/>
  <p:txStyles>
    <p:titleStyle>
      <a:lvl1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8" marR="0" indent="-320038"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E6E50A-7841-356B-B93D-79A80601AD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6B208B-5132-9E2E-144C-69B04926C5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97EE1A-685C-5DEA-1C6F-937937CB4B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5A4C10-B0FF-460D-9AF6-6CCB87ECC752}" type="datetimeFigureOut">
              <a:rPr lang="en-GB" smtClean="0"/>
              <a:t>29/05/2024</a:t>
            </a:fld>
            <a:endParaRPr lang="en-GB"/>
          </a:p>
        </p:txBody>
      </p:sp>
      <p:sp>
        <p:nvSpPr>
          <p:cNvPr id="5" name="Footer Placeholder 4">
            <a:extLst>
              <a:ext uri="{FF2B5EF4-FFF2-40B4-BE49-F238E27FC236}">
                <a16:creationId xmlns:a16="http://schemas.microsoft.com/office/drawing/2014/main" id="{0C95C7FB-CCD0-686D-4513-696C799EC9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C4BDADF-72C6-8E12-36E8-E727747D07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24BEDD6-DC08-499C-B0EB-4DB80AE7CCC5}" type="slidenum">
              <a:rPr lang="en-GB" smtClean="0"/>
              <a:t>‹#›</a:t>
            </a:fld>
            <a:endParaRPr lang="en-GB"/>
          </a:p>
        </p:txBody>
      </p:sp>
    </p:spTree>
    <p:extLst>
      <p:ext uri="{BB962C8B-B14F-4D97-AF65-F5344CB8AC3E}">
        <p14:creationId xmlns:p14="http://schemas.microsoft.com/office/powerpoint/2010/main" val="46273287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5/29/2024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6CB4B4D-7CA3-9044-876B-883B54F8677D}" type="slidenum">
              <a:rPr lang="en-IE" smtClean="0"/>
              <a:t>‹#›</a:t>
            </a:fld>
            <a:endParaRPr lang="en-IE"/>
          </a:p>
        </p:txBody>
      </p:sp>
    </p:spTree>
    <p:extLst>
      <p:ext uri="{BB962C8B-B14F-4D97-AF65-F5344CB8AC3E}">
        <p14:creationId xmlns:p14="http://schemas.microsoft.com/office/powerpoint/2010/main" val="298427548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28.png"/><Relationship Id="rId5" Type="http://schemas.openxmlformats.org/officeDocument/2006/relationships/image" Target="../media/image1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15.emf"/><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9324C"/>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EA2216-E90E-35E4-85F8-FBF7D7E8EB82}"/>
              </a:ext>
              <a:ext uri="{C183D7F6-B498-43B3-948B-1728B52AA6E4}">
                <adec:decorative xmlns:adec="http://schemas.microsoft.com/office/drawing/2017/decorative" val="1"/>
              </a:ext>
            </a:extLst>
          </p:cNvPr>
          <p:cNvSpPr/>
          <p:nvPr/>
        </p:nvSpPr>
        <p:spPr>
          <a:xfrm>
            <a:off x="3861352" y="273493"/>
            <a:ext cx="3159393" cy="765727"/>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pic>
        <p:nvPicPr>
          <p:cNvPr id="112" name="New NCC Long Logo White.png">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83436" y="273493"/>
            <a:ext cx="3214196" cy="488369"/>
          </a:xfrm>
          <a:prstGeom prst="rect">
            <a:avLst/>
          </a:prstGeom>
          <a:ln w="12700">
            <a:miter lim="400000"/>
          </a:ln>
        </p:spPr>
      </p:pic>
      <p:pic>
        <p:nvPicPr>
          <p:cNvPr id="113" name="Flourish Logo.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8970" y="5756340"/>
            <a:ext cx="845300" cy="568007"/>
          </a:xfrm>
          <a:prstGeom prst="rect">
            <a:avLst/>
          </a:prstGeom>
          <a:ln w="12700">
            <a:miter lim="400000"/>
          </a:ln>
        </p:spPr>
      </p:pic>
      <p:pic>
        <p:nvPicPr>
          <p:cNvPr id="114" name="Vital Signs for Children Logo (White).pn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87314" y="5831470"/>
            <a:ext cx="1259635" cy="488369"/>
          </a:xfrm>
          <a:prstGeom prst="rect">
            <a:avLst/>
          </a:prstGeom>
          <a:ln w="12700">
            <a:miter lim="400000"/>
          </a:ln>
        </p:spPr>
      </p:pic>
      <p:pic>
        <p:nvPicPr>
          <p:cNvPr id="115" name="Image" descr="Image"/>
          <p:cNvPicPr>
            <a:picLocks noChangeAspect="1"/>
          </p:cNvPicPr>
          <p:nvPr/>
        </p:nvPicPr>
        <p:blipFill>
          <a:blip r:embed="rId5"/>
          <a:stretch>
            <a:fillRect/>
          </a:stretch>
        </p:blipFill>
        <p:spPr>
          <a:xfrm>
            <a:off x="186974" y="1106228"/>
            <a:ext cx="14141390" cy="5270289"/>
          </a:xfrm>
          <a:prstGeom prst="rect">
            <a:avLst/>
          </a:prstGeom>
          <a:ln w="12700">
            <a:miter lim="400000"/>
          </a:ln>
        </p:spPr>
      </p:pic>
      <p:sp>
        <p:nvSpPr>
          <p:cNvPr id="111" name="Title of presentation…"/>
          <p:cNvSpPr txBox="1">
            <a:spLocks noGrp="1"/>
          </p:cNvSpPr>
          <p:nvPr>
            <p:ph type="title" idx="4294967295"/>
          </p:nvPr>
        </p:nvSpPr>
        <p:spPr>
          <a:xfrm>
            <a:off x="393530" y="2783511"/>
            <a:ext cx="7064477" cy="2554541"/>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45718" tIns="45718" rIns="45718" bIns="45718"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a:rPr>
              <a:t>How to manage BIG feelings: Building emotional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a:rPr>
              <a:t>resilience to support learning in school </a:t>
            </a:r>
          </a:p>
        </p:txBody>
      </p:sp>
      <p:pic>
        <p:nvPicPr>
          <p:cNvPr id="3" name="Picture 2">
            <a:extLst>
              <a:ext uri="{FF2B5EF4-FFF2-40B4-BE49-F238E27FC236}">
                <a16:creationId xmlns:a16="http://schemas.microsoft.com/office/drawing/2014/main" id="{CA4BD8D0-A9E5-DD81-D2FF-0D9B2B9C3A28}"/>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4957" y="186400"/>
            <a:ext cx="3159393" cy="852820"/>
          </a:xfrm>
          <a:prstGeom prst="rect">
            <a:avLst/>
          </a:prstGeom>
        </p:spPr>
      </p:pic>
      <p:pic>
        <p:nvPicPr>
          <p:cNvPr id="4" name="Picture 3">
            <a:extLst>
              <a:ext uri="{FF2B5EF4-FFF2-40B4-BE49-F238E27FC236}">
                <a16:creationId xmlns:a16="http://schemas.microsoft.com/office/drawing/2014/main" id="{428A24C4-13F4-D3A7-0210-D72C0B77E8F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90534" y="917905"/>
            <a:ext cx="3870470" cy="2053929"/>
          </a:xfrm>
          <a:prstGeom prst="rect">
            <a:avLst/>
          </a:prstGeom>
        </p:spPr>
      </p:pic>
      <p:pic>
        <p:nvPicPr>
          <p:cNvPr id="1026" name="Picture 2">
            <a:extLst>
              <a:ext uri="{FF2B5EF4-FFF2-40B4-BE49-F238E27FC236}">
                <a16:creationId xmlns:a16="http://schemas.microsoft.com/office/drawing/2014/main" id="{5AE4762A-D25E-C276-51F1-81E85C256338}"/>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2429" y="250067"/>
            <a:ext cx="3057525"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6D199-3C09-4B2E-BE1B-E289749CE1A5}"/>
              </a:ext>
            </a:extLst>
          </p:cNvPr>
          <p:cNvSpPr>
            <a:spLocks noGrp="1"/>
          </p:cNvSpPr>
          <p:nvPr>
            <p:ph type="title"/>
          </p:nvPr>
        </p:nvSpPr>
        <p:spPr/>
        <p:txBody>
          <a:bodyPr/>
          <a:lstStyle/>
          <a:p>
            <a:r>
              <a:rPr lang="en-IE" dirty="0"/>
              <a:t>Network Around the Child</a:t>
            </a:r>
          </a:p>
        </p:txBody>
      </p:sp>
      <p:pic>
        <p:nvPicPr>
          <p:cNvPr id="1026" name="Picture 2" descr="Relational Networking: Not Just Collecting Contacts | Drexel LeBow">
            <a:extLst>
              <a:ext uri="{FF2B5EF4-FFF2-40B4-BE49-F238E27FC236}">
                <a16:creationId xmlns:a16="http://schemas.microsoft.com/office/drawing/2014/main" id="{846EB569-A0AA-4AFC-B0B1-8BC5D3A53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049" y="1930400"/>
            <a:ext cx="6145305" cy="3245583"/>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160;p3">
            <a:extLst>
              <a:ext uri="{FF2B5EF4-FFF2-40B4-BE49-F238E27FC236}">
                <a16:creationId xmlns:a16="http://schemas.microsoft.com/office/drawing/2014/main" id="{70872B86-FFB6-44D2-B969-AF1BF49BFA96}"/>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840417" y="5637215"/>
            <a:ext cx="2247959" cy="1193997"/>
          </a:xfrm>
          <a:prstGeom prst="rect">
            <a:avLst/>
          </a:prstGeom>
          <a:noFill/>
          <a:ln>
            <a:noFill/>
          </a:ln>
        </p:spPr>
      </p:pic>
    </p:spTree>
    <p:extLst>
      <p:ext uri="{BB962C8B-B14F-4D97-AF65-F5344CB8AC3E}">
        <p14:creationId xmlns:p14="http://schemas.microsoft.com/office/powerpoint/2010/main" val="2511132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840417" y="5637215"/>
            <a:ext cx="2247959" cy="1193997"/>
          </a:xfrm>
          <a:prstGeom prst="rect">
            <a:avLst/>
          </a:prstGeom>
          <a:noFill/>
          <a:ln>
            <a:noFill/>
          </a:ln>
        </p:spPr>
      </p:pic>
      <p:pic>
        <p:nvPicPr>
          <p:cNvPr id="2050" name="Picture 2">
            <a:extLst>
              <a:ext uri="{FF2B5EF4-FFF2-40B4-BE49-F238E27FC236}">
                <a16:creationId xmlns:a16="http://schemas.microsoft.com/office/drawing/2014/main" id="{D7B6D79C-E73A-4077-B355-3F7D0F4F78F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43436"/>
            <a:ext cx="4245536" cy="37817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9EE9E91-4EF7-FF47-2F94-5A8FDD0D863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649674" y="743435"/>
            <a:ext cx="5871325" cy="4101164"/>
          </a:xfrm>
          <a:prstGeom prst="rect">
            <a:avLst/>
          </a:prstGeom>
        </p:spPr>
      </p:pic>
      <p:sp>
        <p:nvSpPr>
          <p:cNvPr id="4" name="Title 3">
            <a:extLst>
              <a:ext uri="{FF2B5EF4-FFF2-40B4-BE49-F238E27FC236}">
                <a16:creationId xmlns:a16="http://schemas.microsoft.com/office/drawing/2014/main" id="{A4918391-1CD2-3D67-04F0-BC2538C6C9AB}"/>
              </a:ext>
            </a:extLst>
          </p:cNvPr>
          <p:cNvSpPr>
            <a:spLocks noGrp="1"/>
          </p:cNvSpPr>
          <p:nvPr>
            <p:ph type="title" idx="4294967295"/>
          </p:nvPr>
        </p:nvSpPr>
        <p:spPr>
          <a:xfrm>
            <a:off x="2774919" y="4883459"/>
            <a:ext cx="6780510" cy="1231106"/>
          </a:xfrm>
          <a:prstGeom prst="rect">
            <a:avLst/>
          </a:prstGeom>
          <a:noFill/>
          <a:ln>
            <a:noFill/>
            <a:prstDash/>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solidFill>
                  <a:schemeClr val="accent4"/>
                </a:solidFill>
                <a:effectLst/>
                <a:uLnTx/>
                <a:uFillTx/>
                <a:latin typeface="+mn-lt"/>
                <a:ea typeface="+mn-ea"/>
                <a:cs typeface="+mn-cs"/>
              </a:rPr>
              <a:t>DESTY MENTOR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8"/>
          <p:cNvSpPr txBox="1">
            <a:spLocks noGrp="1"/>
          </p:cNvSpPr>
          <p:nvPr>
            <p:ph type="title"/>
          </p:nvPr>
        </p:nvSpPr>
        <p:spPr>
          <a:xfrm>
            <a:off x="609600" y="2564904"/>
            <a:ext cx="8942784" cy="1143000"/>
          </a:xfrm>
          <a:prstGeom prst="rect">
            <a:avLst/>
          </a:prstGeom>
          <a:noFill/>
          <a:ln>
            <a:noFill/>
          </a:ln>
        </p:spPr>
        <p:txBody>
          <a:bodyPr spcFirstLastPara="1" vert="horz" wrap="square" lIns="121900" tIns="60933" rIns="121900" bIns="60933" rtlCol="0" anchor="t" anchorCtr="0">
            <a:normAutofit fontScale="90000"/>
          </a:bodyPr>
          <a:lstStyle/>
          <a:p>
            <a:pPr algn="ctr">
              <a:spcBef>
                <a:spcPts val="0"/>
              </a:spcBef>
              <a:buClr>
                <a:schemeClr val="accent1"/>
              </a:buClr>
              <a:buSzPct val="100000"/>
            </a:pPr>
            <a:r>
              <a:rPr lang="en-IE" sz="5333"/>
              <a:t>How do we empower the ‘good adult’ in the child’s life?</a:t>
            </a:r>
            <a:endParaRPr/>
          </a:p>
        </p:txBody>
      </p:sp>
      <p:pic>
        <p:nvPicPr>
          <p:cNvPr id="250" name="Google Shape;250;p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840417" y="5637215"/>
            <a:ext cx="2247959" cy="119399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8"/>
          <p:cNvSpPr txBox="1">
            <a:spLocks noGrp="1"/>
          </p:cNvSpPr>
          <p:nvPr>
            <p:ph type="title"/>
          </p:nvPr>
        </p:nvSpPr>
        <p:spPr>
          <a:xfrm>
            <a:off x="1763486" y="307438"/>
            <a:ext cx="7728857" cy="1517237"/>
          </a:xfrm>
          <a:prstGeom prst="rect">
            <a:avLst/>
          </a:prstGeom>
          <a:noFill/>
          <a:ln>
            <a:noFill/>
          </a:ln>
        </p:spPr>
        <p:txBody>
          <a:bodyPr spcFirstLastPara="1" vert="horz" wrap="square" lIns="121900" tIns="60933" rIns="121900" bIns="60933" rtlCol="0" anchor="t" anchorCtr="0">
            <a:noAutofit/>
          </a:bodyPr>
          <a:lstStyle/>
          <a:p>
            <a:pPr algn="ctr">
              <a:spcBef>
                <a:spcPts val="0"/>
              </a:spcBef>
              <a:buClr>
                <a:schemeClr val="accent1"/>
              </a:buClr>
              <a:buSzPct val="100000"/>
            </a:pPr>
            <a:r>
              <a:rPr lang="en-IE" sz="4400" dirty="0"/>
              <a:t>Provide a framework &amp; support structure: </a:t>
            </a:r>
            <a:endParaRPr sz="4400" dirty="0"/>
          </a:p>
        </p:txBody>
      </p:sp>
      <p:pic>
        <p:nvPicPr>
          <p:cNvPr id="250" name="Google Shape;250;p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840417" y="5637215"/>
            <a:ext cx="2247959" cy="1193997"/>
          </a:xfrm>
          <a:prstGeom prst="rect">
            <a:avLst/>
          </a:prstGeom>
          <a:noFill/>
          <a:ln>
            <a:noFill/>
          </a:ln>
        </p:spPr>
      </p:pic>
      <p:sp>
        <p:nvSpPr>
          <p:cNvPr id="2" name="Google Shape;249;p8">
            <a:extLst>
              <a:ext uri="{FF2B5EF4-FFF2-40B4-BE49-F238E27FC236}">
                <a16:creationId xmlns:a16="http://schemas.microsoft.com/office/drawing/2014/main" id="{8B254CBB-CBD8-238B-49A0-645B7AF54BEE}"/>
              </a:ext>
            </a:extLst>
          </p:cNvPr>
          <p:cNvSpPr txBox="1">
            <a:spLocks/>
          </p:cNvSpPr>
          <p:nvPr/>
        </p:nvSpPr>
        <p:spPr>
          <a:xfrm>
            <a:off x="1464129" y="2358075"/>
            <a:ext cx="8327570" cy="2932381"/>
          </a:xfrm>
          <a:prstGeom prst="rect">
            <a:avLst/>
          </a:prstGeom>
          <a:noFill/>
          <a:ln>
            <a:noFill/>
          </a:ln>
        </p:spPr>
        <p:txBody>
          <a:bodyPr spcFirstLastPara="1" vert="horz" wrap="square" lIns="121900" tIns="60933" rIns="121900" bIns="60933" rtlCol="0" anchor="t" anchorCtr="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0" indent="-514350">
              <a:lnSpc>
                <a:spcPct val="120000"/>
              </a:lnSpc>
              <a:spcBef>
                <a:spcPts val="0"/>
              </a:spcBef>
              <a:buClr>
                <a:schemeClr val="accent1"/>
              </a:buClr>
              <a:buSzPct val="100000"/>
              <a:buAutoNum type="arabicPeriod"/>
            </a:pPr>
            <a:r>
              <a:rPr lang="en-US" sz="2800" dirty="0"/>
              <a:t>Training (Online certified self-paced training, Live mentor workshops, 1.5 hours/8 weeks)</a:t>
            </a:r>
          </a:p>
          <a:p>
            <a:pPr marL="514350" indent="-514350">
              <a:lnSpc>
                <a:spcPct val="200000"/>
              </a:lnSpc>
              <a:spcBef>
                <a:spcPts val="0"/>
              </a:spcBef>
              <a:buClr>
                <a:schemeClr val="accent1"/>
              </a:buClr>
              <a:buSzPct val="100000"/>
              <a:buAutoNum type="arabicPeriod"/>
            </a:pPr>
            <a:r>
              <a:rPr lang="en-US" sz="2800" dirty="0"/>
              <a:t>DESTY Mentor Network of support</a:t>
            </a:r>
          </a:p>
          <a:p>
            <a:pPr marL="514350" indent="-514350">
              <a:lnSpc>
                <a:spcPct val="200000"/>
              </a:lnSpc>
              <a:spcBef>
                <a:spcPts val="0"/>
              </a:spcBef>
              <a:buClr>
                <a:schemeClr val="accent1"/>
              </a:buClr>
              <a:buSzPct val="100000"/>
              <a:buAutoNum type="arabicPeriod"/>
            </a:pPr>
            <a:r>
              <a:rPr lang="en-US" sz="2800" dirty="0"/>
              <a:t>Practical tools &amp; ideas </a:t>
            </a:r>
          </a:p>
          <a:p>
            <a:pPr>
              <a:spcBef>
                <a:spcPts val="0"/>
              </a:spcBef>
              <a:buClr>
                <a:schemeClr val="accent1"/>
              </a:buClr>
              <a:buSzPct val="100000"/>
            </a:pPr>
            <a:endParaRPr lang="en-US" sz="2800" dirty="0"/>
          </a:p>
        </p:txBody>
      </p:sp>
    </p:spTree>
    <p:extLst>
      <p:ext uri="{BB962C8B-B14F-4D97-AF65-F5344CB8AC3E}">
        <p14:creationId xmlns:p14="http://schemas.microsoft.com/office/powerpoint/2010/main" val="431132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9" name="Picture 8">
            <a:extLst>
              <a:ext uri="{FF2B5EF4-FFF2-40B4-BE49-F238E27FC236}">
                <a16:creationId xmlns:a16="http://schemas.microsoft.com/office/drawing/2014/main" id="{F416A9CE-F57C-026B-BC23-A7B68EBD780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1056" y="1833366"/>
            <a:ext cx="2923469" cy="1990828"/>
          </a:xfrm>
          <a:prstGeom prst="rect">
            <a:avLst/>
          </a:prstGeom>
        </p:spPr>
      </p:pic>
      <p:sp>
        <p:nvSpPr>
          <p:cNvPr id="309" name="Google Shape;309;p14"/>
          <p:cNvSpPr txBox="1">
            <a:spLocks noGrp="1"/>
          </p:cNvSpPr>
          <p:nvPr>
            <p:ph type="title"/>
          </p:nvPr>
        </p:nvSpPr>
        <p:spPr>
          <a:xfrm>
            <a:off x="527381" y="260648"/>
            <a:ext cx="9025003" cy="1320800"/>
          </a:xfrm>
          <a:prstGeom prst="rect">
            <a:avLst/>
          </a:prstGeom>
          <a:noFill/>
          <a:ln>
            <a:noFill/>
          </a:ln>
        </p:spPr>
        <p:txBody>
          <a:bodyPr spcFirstLastPara="1" vert="horz" wrap="square" lIns="121900" tIns="60933" rIns="121900" bIns="60933" rtlCol="0" anchor="t" anchorCtr="0">
            <a:normAutofit fontScale="90000"/>
          </a:bodyPr>
          <a:lstStyle/>
          <a:p>
            <a:pPr algn="ctr">
              <a:spcBef>
                <a:spcPts val="0"/>
              </a:spcBef>
              <a:buClr>
                <a:schemeClr val="accent1"/>
              </a:buClr>
              <a:buSzPct val="100000"/>
            </a:pPr>
            <a:r>
              <a:rPr lang="en-IE" sz="7200" dirty="0"/>
              <a:t>The Journey through DESTY Island</a:t>
            </a:r>
            <a:endParaRPr dirty="0"/>
          </a:p>
        </p:txBody>
      </p:sp>
      <p:pic>
        <p:nvPicPr>
          <p:cNvPr id="3" name="Picture 2">
            <a:extLst>
              <a:ext uri="{FF2B5EF4-FFF2-40B4-BE49-F238E27FC236}">
                <a16:creationId xmlns:a16="http://schemas.microsoft.com/office/drawing/2014/main" id="{990D5EFB-E621-4CC7-99EA-643525A7CDC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030072" y="2577726"/>
            <a:ext cx="5060577" cy="4166543"/>
          </a:xfrm>
          <a:prstGeom prst="rect">
            <a:avLst/>
          </a:prstGeom>
        </p:spPr>
      </p:pic>
      <p:pic>
        <p:nvPicPr>
          <p:cNvPr id="6" name="Google Shape;291;p11">
            <a:extLst>
              <a:ext uri="{FF2B5EF4-FFF2-40B4-BE49-F238E27FC236}">
                <a16:creationId xmlns:a16="http://schemas.microsoft.com/office/drawing/2014/main" id="{0A02F583-4BA9-40DB-A936-9959D4D95EB1}"/>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9840417" y="5637215"/>
            <a:ext cx="2247959" cy="1193997"/>
          </a:xfrm>
          <a:prstGeom prst="rect">
            <a:avLst/>
          </a:prstGeom>
          <a:noFill/>
          <a:ln>
            <a:noFill/>
          </a:ln>
        </p:spPr>
      </p:pic>
      <p:pic>
        <p:nvPicPr>
          <p:cNvPr id="4" name="Picture 3">
            <a:extLst>
              <a:ext uri="{FF2B5EF4-FFF2-40B4-BE49-F238E27FC236}">
                <a16:creationId xmlns:a16="http://schemas.microsoft.com/office/drawing/2014/main" id="{10F8D05C-148F-6A6A-5E49-C56A250183C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02639" y="3810955"/>
            <a:ext cx="2143575" cy="2114476"/>
          </a:xfrm>
          <a:prstGeom prst="rect">
            <a:avLst/>
          </a:prstGeom>
        </p:spPr>
      </p:pic>
      <p:sp>
        <p:nvSpPr>
          <p:cNvPr id="7" name="Arrow: Right 6">
            <a:extLst>
              <a:ext uri="{FF2B5EF4-FFF2-40B4-BE49-F238E27FC236}">
                <a16:creationId xmlns:a16="http://schemas.microsoft.com/office/drawing/2014/main" id="{22C27728-8900-1C32-28FE-5AAE37D0E074}"/>
              </a:ext>
              <a:ext uri="{C183D7F6-B498-43B3-948B-1728B52AA6E4}">
                <adec:decorative xmlns:adec="http://schemas.microsoft.com/office/drawing/2017/decorative" val="1"/>
              </a:ext>
            </a:extLst>
          </p:cNvPr>
          <p:cNvSpPr/>
          <p:nvPr/>
        </p:nvSpPr>
        <p:spPr>
          <a:xfrm>
            <a:off x="2265465" y="4033737"/>
            <a:ext cx="2862095" cy="5101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a:p>
        </p:txBody>
      </p:sp>
      <p:sp>
        <p:nvSpPr>
          <p:cNvPr id="10" name="Arrow: Right 9">
            <a:extLst>
              <a:ext uri="{FF2B5EF4-FFF2-40B4-BE49-F238E27FC236}">
                <a16:creationId xmlns:a16="http://schemas.microsoft.com/office/drawing/2014/main" id="{930A090B-CE21-E475-A1CE-D5940C3946B6}"/>
              </a:ext>
              <a:ext uri="{C183D7F6-B498-43B3-948B-1728B52AA6E4}">
                <adec:decorative xmlns:adec="http://schemas.microsoft.com/office/drawing/2017/decorative" val="1"/>
              </a:ext>
            </a:extLst>
          </p:cNvPr>
          <p:cNvSpPr/>
          <p:nvPr/>
        </p:nvSpPr>
        <p:spPr>
          <a:xfrm>
            <a:off x="2781160" y="2896316"/>
            <a:ext cx="1781243" cy="5101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p>
        </p:txBody>
      </p:sp>
      <p:pic>
        <p:nvPicPr>
          <p:cNvPr id="12" name="Picture 11">
            <a:extLst>
              <a:ext uri="{FF2B5EF4-FFF2-40B4-BE49-F238E27FC236}">
                <a16:creationId xmlns:a16="http://schemas.microsoft.com/office/drawing/2014/main" id="{003E6FEB-A2F8-556D-7AB2-D00A9F640B63}"/>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125237" y="2169298"/>
            <a:ext cx="3235096" cy="1990828"/>
          </a:xfrm>
          <a:prstGeom prst="rect">
            <a:avLst/>
          </a:prstGeom>
        </p:spPr>
      </p:pic>
      <p:sp>
        <p:nvSpPr>
          <p:cNvPr id="13" name="Arrow: Left 12">
            <a:extLst>
              <a:ext uri="{FF2B5EF4-FFF2-40B4-BE49-F238E27FC236}">
                <a16:creationId xmlns:a16="http://schemas.microsoft.com/office/drawing/2014/main" id="{0F89344C-D780-5389-2C06-33BCA6B43FD0}"/>
              </a:ext>
              <a:ext uri="{C183D7F6-B498-43B3-948B-1728B52AA6E4}">
                <adec:decorative xmlns:adec="http://schemas.microsoft.com/office/drawing/2017/decorative" val="1"/>
              </a:ext>
            </a:extLst>
          </p:cNvPr>
          <p:cNvSpPr/>
          <p:nvPr/>
        </p:nvSpPr>
        <p:spPr>
          <a:xfrm>
            <a:off x="6312171" y="3319960"/>
            <a:ext cx="1694775" cy="6489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5"/>
          <p:cNvSpPr txBox="1">
            <a:spLocks noGrp="1"/>
          </p:cNvSpPr>
          <p:nvPr>
            <p:ph type="title"/>
          </p:nvPr>
        </p:nvSpPr>
        <p:spPr>
          <a:xfrm>
            <a:off x="842598" y="318761"/>
            <a:ext cx="8596668" cy="702669"/>
          </a:xfrm>
          <a:prstGeom prst="rect">
            <a:avLst/>
          </a:prstGeom>
          <a:noFill/>
          <a:ln>
            <a:noFill/>
          </a:ln>
        </p:spPr>
        <p:txBody>
          <a:bodyPr spcFirstLastPara="1" vert="horz" wrap="square" lIns="121900" tIns="60933" rIns="121900" bIns="60933" rtlCol="0" anchor="t" anchorCtr="0">
            <a:normAutofit/>
          </a:bodyPr>
          <a:lstStyle/>
          <a:p>
            <a:pPr>
              <a:spcBef>
                <a:spcPts val="0"/>
              </a:spcBef>
              <a:buClr>
                <a:schemeClr val="accent1"/>
              </a:buClr>
              <a:buSzPts val="2700"/>
            </a:pPr>
            <a:r>
              <a:rPr lang="en-IE" dirty="0"/>
              <a:t>DESTY ISLAND FEATURES:	</a:t>
            </a:r>
            <a:endParaRPr dirty="0"/>
          </a:p>
        </p:txBody>
      </p:sp>
      <p:sp>
        <p:nvSpPr>
          <p:cNvPr id="316" name="Google Shape;316;p15"/>
          <p:cNvSpPr txBox="1">
            <a:spLocks noGrp="1"/>
          </p:cNvSpPr>
          <p:nvPr>
            <p:ph type="body" idx="1"/>
          </p:nvPr>
        </p:nvSpPr>
        <p:spPr>
          <a:xfrm>
            <a:off x="842597" y="1340190"/>
            <a:ext cx="9161373" cy="4810239"/>
          </a:xfrm>
          <a:prstGeom prst="rect">
            <a:avLst/>
          </a:prstGeom>
          <a:noFill/>
          <a:ln>
            <a:noFill/>
          </a:ln>
        </p:spPr>
        <p:txBody>
          <a:bodyPr spcFirstLastPara="1" vert="horz" wrap="square" lIns="121900" tIns="60933" rIns="121900" bIns="60933" rtlCol="0" anchor="t" anchorCtr="0">
            <a:normAutofit fontScale="92500" lnSpcReduction="20000"/>
          </a:bodyPr>
          <a:lstStyle/>
          <a:p>
            <a:pPr>
              <a:lnSpc>
                <a:spcPct val="120000"/>
              </a:lnSpc>
              <a:spcBef>
                <a:spcPts val="0"/>
              </a:spcBef>
              <a:buSzPct val="98000"/>
              <a:buFont typeface="Wingdings" panose="05000000000000000000" pitchFamily="2" charset="2"/>
              <a:buChar char="Ø"/>
            </a:pPr>
            <a:r>
              <a:rPr lang="en-IE" dirty="0"/>
              <a:t>CHILD-CENTRED, CHILD-PACED</a:t>
            </a:r>
          </a:p>
          <a:p>
            <a:pPr marL="0" indent="0">
              <a:lnSpc>
                <a:spcPct val="120000"/>
              </a:lnSpc>
              <a:spcBef>
                <a:spcPts val="0"/>
              </a:spcBef>
              <a:buSzPct val="98000"/>
              <a:buNone/>
            </a:pPr>
            <a:endParaRPr lang="en-IE" dirty="0"/>
          </a:p>
          <a:p>
            <a:pPr>
              <a:lnSpc>
                <a:spcPct val="120000"/>
              </a:lnSpc>
              <a:spcBef>
                <a:spcPts val="0"/>
              </a:spcBef>
              <a:buSzPct val="98000"/>
              <a:buFont typeface="Wingdings" panose="05000000000000000000" pitchFamily="2" charset="2"/>
              <a:buChar char="Ø"/>
            </a:pPr>
            <a:r>
              <a:rPr lang="en-IE" dirty="0"/>
              <a:t>ATTACHMENT-BASED</a:t>
            </a:r>
          </a:p>
          <a:p>
            <a:pPr marL="0" indent="0">
              <a:lnSpc>
                <a:spcPct val="120000"/>
              </a:lnSpc>
              <a:spcBef>
                <a:spcPts val="0"/>
              </a:spcBef>
              <a:buSzPct val="98000"/>
              <a:buNone/>
            </a:pPr>
            <a:endParaRPr lang="en-IE" dirty="0"/>
          </a:p>
          <a:p>
            <a:pPr>
              <a:lnSpc>
                <a:spcPct val="120000"/>
              </a:lnSpc>
              <a:buSzPct val="98000"/>
              <a:buFont typeface="Wingdings" panose="05000000000000000000" pitchFamily="2" charset="2"/>
              <a:buChar char="Ø"/>
            </a:pPr>
            <a:r>
              <a:rPr lang="en-IE" dirty="0"/>
              <a:t>PERSONALISED</a:t>
            </a:r>
          </a:p>
          <a:p>
            <a:pPr>
              <a:lnSpc>
                <a:spcPct val="120000"/>
              </a:lnSpc>
              <a:buSzPct val="98000"/>
              <a:buFont typeface="Wingdings" panose="05000000000000000000" pitchFamily="2" charset="2"/>
              <a:buChar char="Ø"/>
            </a:pPr>
            <a:endParaRPr lang="en-IE" dirty="0"/>
          </a:p>
          <a:p>
            <a:pPr>
              <a:lnSpc>
                <a:spcPct val="120000"/>
              </a:lnSpc>
              <a:buSzPct val="98000"/>
              <a:buFont typeface="Wingdings" panose="05000000000000000000" pitchFamily="2" charset="2"/>
              <a:buChar char="Ø"/>
            </a:pPr>
            <a:r>
              <a:rPr lang="en-IE" dirty="0"/>
              <a:t>INDIVIDUAL REPORTING</a:t>
            </a:r>
          </a:p>
          <a:p>
            <a:pPr>
              <a:lnSpc>
                <a:spcPct val="120000"/>
              </a:lnSpc>
              <a:buSzPct val="98000"/>
              <a:buFont typeface="Wingdings" panose="05000000000000000000" pitchFamily="2" charset="2"/>
              <a:buChar char="Ø"/>
            </a:pPr>
            <a:endParaRPr lang="en-IE" dirty="0"/>
          </a:p>
          <a:p>
            <a:pPr>
              <a:lnSpc>
                <a:spcPct val="120000"/>
              </a:lnSpc>
              <a:buSzPct val="98000"/>
              <a:buFont typeface="Wingdings" panose="05000000000000000000" pitchFamily="2" charset="2"/>
              <a:buChar char="Ø"/>
            </a:pPr>
            <a:r>
              <a:rPr lang="en-IE" dirty="0"/>
              <a:t>IMPACT ASSESSMENT (SDQ)</a:t>
            </a:r>
          </a:p>
          <a:p>
            <a:pPr>
              <a:lnSpc>
                <a:spcPct val="120000"/>
              </a:lnSpc>
              <a:buSzPct val="98000"/>
              <a:buFont typeface="Wingdings" panose="05000000000000000000" pitchFamily="2" charset="2"/>
              <a:buChar char="Ø"/>
            </a:pPr>
            <a:endParaRPr lang="en-IE" dirty="0"/>
          </a:p>
          <a:p>
            <a:pPr>
              <a:lnSpc>
                <a:spcPct val="120000"/>
              </a:lnSpc>
              <a:buSzPct val="98000"/>
              <a:buFont typeface="Wingdings" panose="05000000000000000000" pitchFamily="2" charset="2"/>
              <a:buChar char="Ø"/>
            </a:pPr>
            <a:r>
              <a:rPr lang="en-IE" dirty="0"/>
              <a:t>MOVES WITH THE CHILD</a:t>
            </a:r>
          </a:p>
          <a:p>
            <a:pPr>
              <a:lnSpc>
                <a:spcPct val="120000"/>
              </a:lnSpc>
              <a:buSzPct val="98000"/>
              <a:buFont typeface="Wingdings" panose="05000000000000000000" pitchFamily="2" charset="2"/>
              <a:buChar char="Ø"/>
            </a:pPr>
            <a:endParaRPr lang="en-IE" dirty="0"/>
          </a:p>
          <a:p>
            <a:pPr>
              <a:lnSpc>
                <a:spcPct val="120000"/>
              </a:lnSpc>
              <a:buSzPct val="98000"/>
              <a:buFont typeface="Wingdings" panose="05000000000000000000" pitchFamily="2" charset="2"/>
              <a:buChar char="Ø"/>
            </a:pPr>
            <a:r>
              <a:rPr lang="en-IE" dirty="0"/>
              <a:t>35 MINUTES AT LEAST ONCE PER WEEK</a:t>
            </a:r>
          </a:p>
        </p:txBody>
      </p:sp>
      <p:sp>
        <p:nvSpPr>
          <p:cNvPr id="318" name="Google Shape;318;p15">
            <a:extLst>
              <a:ext uri="{C183D7F6-B498-43B3-948B-1728B52AA6E4}">
                <adec:decorative xmlns:adec="http://schemas.microsoft.com/office/drawing/2017/decorative" val="1"/>
              </a:ext>
            </a:extLst>
          </p:cNvPr>
          <p:cNvSpPr/>
          <p:nvPr/>
        </p:nvSpPr>
        <p:spPr>
          <a:xfrm rot="10800000">
            <a:off x="1" y="1"/>
            <a:ext cx="842596" cy="5666153"/>
          </a:xfrm>
          <a:prstGeom prst="triangle">
            <a:avLst>
              <a:gd name="adj" fmla="val 100000"/>
            </a:avLst>
          </a:prstGeom>
          <a:solidFill>
            <a:schemeClr val="accent1"/>
          </a:solidFill>
          <a:ln>
            <a:noFill/>
          </a:ln>
        </p:spPr>
        <p:txBody>
          <a:bodyPr spcFirstLastPara="1" wrap="square" lIns="121900" tIns="121900" rIns="121900" bIns="121900" anchor="ctr" anchorCtr="0">
            <a:noAutofit/>
          </a:bodyPr>
          <a:lstStyle/>
          <a:p>
            <a:endParaRPr sz="2400"/>
          </a:p>
        </p:txBody>
      </p:sp>
      <p:pic>
        <p:nvPicPr>
          <p:cNvPr id="6" name="Google Shape;291;p11">
            <a:extLst>
              <a:ext uri="{FF2B5EF4-FFF2-40B4-BE49-F238E27FC236}">
                <a16:creationId xmlns:a16="http://schemas.microsoft.com/office/drawing/2014/main" id="{2A6EFC3C-6A99-4BED-AB75-A38DEBBAD3E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840417" y="5637215"/>
            <a:ext cx="2247959" cy="119399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5"/>
          <p:cNvSpPr txBox="1">
            <a:spLocks noGrp="1"/>
          </p:cNvSpPr>
          <p:nvPr>
            <p:ph type="title"/>
          </p:nvPr>
        </p:nvSpPr>
        <p:spPr>
          <a:xfrm>
            <a:off x="1243749" y="394495"/>
            <a:ext cx="8596668" cy="1139926"/>
          </a:xfrm>
          <a:prstGeom prst="rect">
            <a:avLst/>
          </a:prstGeom>
          <a:noFill/>
          <a:ln>
            <a:noFill/>
          </a:ln>
        </p:spPr>
        <p:txBody>
          <a:bodyPr spcFirstLastPara="1" vert="horz" wrap="square" lIns="121900" tIns="60933" rIns="121900" bIns="60933" rtlCol="0" anchor="t" anchorCtr="0">
            <a:normAutofit fontScale="90000"/>
          </a:bodyPr>
          <a:lstStyle/>
          <a:p>
            <a:pPr algn="ctr">
              <a:spcBef>
                <a:spcPts val="0"/>
              </a:spcBef>
              <a:buClr>
                <a:schemeClr val="accent1"/>
              </a:buClr>
              <a:buSzPts val="2700"/>
            </a:pPr>
            <a:r>
              <a:rPr lang="en-IE" dirty="0"/>
              <a:t>IMPACT – </a:t>
            </a:r>
            <a:r>
              <a:rPr lang="en-IE" b="1" dirty="0"/>
              <a:t>More connected, resilient and engaged learners. </a:t>
            </a:r>
            <a:endParaRPr b="1" dirty="0"/>
          </a:p>
        </p:txBody>
      </p:sp>
      <p:sp>
        <p:nvSpPr>
          <p:cNvPr id="318" name="Google Shape;318;p15">
            <a:extLst>
              <a:ext uri="{C183D7F6-B498-43B3-948B-1728B52AA6E4}">
                <adec:decorative xmlns:adec="http://schemas.microsoft.com/office/drawing/2017/decorative" val="1"/>
              </a:ext>
            </a:extLst>
          </p:cNvPr>
          <p:cNvSpPr/>
          <p:nvPr/>
        </p:nvSpPr>
        <p:spPr>
          <a:xfrm rot="10800000">
            <a:off x="1" y="1"/>
            <a:ext cx="842596" cy="5666153"/>
          </a:xfrm>
          <a:prstGeom prst="triangle">
            <a:avLst>
              <a:gd name="adj" fmla="val 100000"/>
            </a:avLst>
          </a:prstGeom>
          <a:solidFill>
            <a:schemeClr val="accent1"/>
          </a:solidFill>
          <a:ln>
            <a:noFill/>
          </a:ln>
        </p:spPr>
        <p:txBody>
          <a:bodyPr spcFirstLastPara="1" wrap="square" lIns="121900" tIns="121900" rIns="121900" bIns="121900" anchor="ctr" anchorCtr="0">
            <a:noAutofit/>
          </a:bodyPr>
          <a:lstStyle/>
          <a:p>
            <a:endParaRPr sz="2400"/>
          </a:p>
        </p:txBody>
      </p:sp>
      <p:pic>
        <p:nvPicPr>
          <p:cNvPr id="6" name="Google Shape;291;p11">
            <a:extLst>
              <a:ext uri="{FF2B5EF4-FFF2-40B4-BE49-F238E27FC236}">
                <a16:creationId xmlns:a16="http://schemas.microsoft.com/office/drawing/2014/main" id="{2A6EFC3C-6A99-4BED-AB75-A38DEBBAD3E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840417" y="5637215"/>
            <a:ext cx="2247959" cy="1193997"/>
          </a:xfrm>
          <a:prstGeom prst="rect">
            <a:avLst/>
          </a:prstGeom>
          <a:noFill/>
          <a:ln>
            <a:noFill/>
          </a:ln>
        </p:spPr>
      </p:pic>
      <p:sp>
        <p:nvSpPr>
          <p:cNvPr id="2" name="Google Shape;345;p17">
            <a:extLst>
              <a:ext uri="{FF2B5EF4-FFF2-40B4-BE49-F238E27FC236}">
                <a16:creationId xmlns:a16="http://schemas.microsoft.com/office/drawing/2014/main" id="{FBAA8847-87E9-BF3E-530C-23EBB45520C5}"/>
              </a:ext>
            </a:extLst>
          </p:cNvPr>
          <p:cNvSpPr txBox="1">
            <a:spLocks noGrp="1"/>
          </p:cNvSpPr>
          <p:nvPr>
            <p:ph type="body" idx="1"/>
          </p:nvPr>
        </p:nvSpPr>
        <p:spPr>
          <a:xfrm>
            <a:off x="677335" y="2573035"/>
            <a:ext cx="10972800" cy="3555621"/>
          </a:xfrm>
          <a:prstGeom prst="rect">
            <a:avLst/>
          </a:prstGeom>
          <a:noFill/>
          <a:ln>
            <a:noFill/>
          </a:ln>
        </p:spPr>
        <p:txBody>
          <a:bodyPr spcFirstLastPara="1" vert="horz" wrap="square" lIns="121900" tIns="60933" rIns="121900" bIns="60933" rtlCol="0" anchor="t" anchorCtr="0">
            <a:noAutofit/>
          </a:bodyPr>
          <a:lstStyle/>
          <a:p>
            <a:pPr>
              <a:lnSpc>
                <a:spcPct val="150000"/>
              </a:lnSpc>
              <a:spcBef>
                <a:spcPts val="0"/>
              </a:spcBef>
              <a:buSzPts val="2560"/>
              <a:buFont typeface="Wingdings" panose="05000000000000000000" pitchFamily="2" charset="2"/>
              <a:buChar char="Ø"/>
            </a:pPr>
            <a:r>
              <a:rPr lang="en-IE" sz="2400" dirty="0"/>
              <a:t>Improves attendance in school</a:t>
            </a:r>
          </a:p>
          <a:p>
            <a:pPr>
              <a:lnSpc>
                <a:spcPct val="150000"/>
              </a:lnSpc>
              <a:spcBef>
                <a:spcPts val="0"/>
              </a:spcBef>
              <a:buSzPts val="2560"/>
              <a:buFont typeface="Wingdings" panose="05000000000000000000" pitchFamily="2" charset="2"/>
              <a:buChar char="Ø"/>
            </a:pPr>
            <a:r>
              <a:rPr lang="en-IE" sz="2400" dirty="0"/>
              <a:t>Decrease in suspension rates</a:t>
            </a:r>
          </a:p>
          <a:p>
            <a:pPr>
              <a:lnSpc>
                <a:spcPct val="150000"/>
              </a:lnSpc>
              <a:spcBef>
                <a:spcPts val="0"/>
              </a:spcBef>
              <a:buSzPts val="2560"/>
              <a:buFont typeface="Wingdings" panose="05000000000000000000" pitchFamily="2" charset="2"/>
              <a:buChar char="Ø"/>
            </a:pPr>
            <a:r>
              <a:rPr lang="en-IE" sz="2400" dirty="0"/>
              <a:t>Improves participation in learning</a:t>
            </a:r>
          </a:p>
          <a:p>
            <a:pPr>
              <a:lnSpc>
                <a:spcPct val="150000"/>
              </a:lnSpc>
              <a:spcBef>
                <a:spcPts val="0"/>
              </a:spcBef>
              <a:buSzPts val="2560"/>
              <a:buFont typeface="Wingdings" panose="05000000000000000000" pitchFamily="2" charset="2"/>
              <a:buChar char="Ø"/>
            </a:pPr>
            <a:r>
              <a:rPr lang="en-IE" sz="2400" dirty="0"/>
              <a:t>Improves relationship skills</a:t>
            </a:r>
          </a:p>
          <a:p>
            <a:pPr>
              <a:lnSpc>
                <a:spcPct val="150000"/>
              </a:lnSpc>
              <a:buSzPts val="2560"/>
              <a:buFont typeface="Wingdings" panose="05000000000000000000" pitchFamily="2" charset="2"/>
              <a:buChar char="Ø"/>
            </a:pPr>
            <a:r>
              <a:rPr lang="en-IE" sz="2400" dirty="0"/>
              <a:t>Improvements in emotional regulation skills</a:t>
            </a:r>
          </a:p>
          <a:p>
            <a:pPr>
              <a:lnSpc>
                <a:spcPct val="150000"/>
              </a:lnSpc>
              <a:buSzPts val="2560"/>
              <a:buFont typeface="Wingdings" panose="05000000000000000000" pitchFamily="2" charset="2"/>
              <a:buChar char="Ø"/>
            </a:pPr>
            <a:r>
              <a:rPr lang="en-IE" sz="2400" dirty="0"/>
              <a:t>Increases self-confidence and self-esteem</a:t>
            </a:r>
          </a:p>
          <a:p>
            <a:pPr marL="342891" indent="-342891">
              <a:buSzPts val="2560"/>
              <a:buChar char="►"/>
            </a:pPr>
            <a:endParaRPr dirty="0"/>
          </a:p>
        </p:txBody>
      </p:sp>
      <p:sp>
        <p:nvSpPr>
          <p:cNvPr id="3" name="Google Shape;315;p15">
            <a:extLst>
              <a:ext uri="{FF2B5EF4-FFF2-40B4-BE49-F238E27FC236}">
                <a16:creationId xmlns:a16="http://schemas.microsoft.com/office/drawing/2014/main" id="{A3F1428E-2908-CBCE-33D0-850614F8256A}"/>
              </a:ext>
            </a:extLst>
          </p:cNvPr>
          <p:cNvSpPr txBox="1">
            <a:spLocks/>
          </p:cNvSpPr>
          <p:nvPr/>
        </p:nvSpPr>
        <p:spPr>
          <a:xfrm>
            <a:off x="0" y="1928914"/>
            <a:ext cx="5766651" cy="665828"/>
          </a:xfrm>
          <a:prstGeom prst="rect">
            <a:avLst/>
          </a:prstGeom>
          <a:noFill/>
          <a:ln>
            <a:noFill/>
          </a:ln>
        </p:spPr>
        <p:txBody>
          <a:bodyPr spcFirstLastPara="1" vert="horz" wrap="square" lIns="121900" tIns="60933" rIns="121900" bIns="60933" rtlCol="0" anchor="t" anchorCtr="0">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buClr>
                <a:schemeClr val="accent1"/>
              </a:buClr>
              <a:buSzPts val="2700"/>
            </a:pPr>
            <a:r>
              <a:rPr lang="en-IE" sz="2900" dirty="0"/>
              <a:t>Feedback from mentors: </a:t>
            </a:r>
          </a:p>
          <a:p>
            <a:pPr algn="ctr">
              <a:spcBef>
                <a:spcPts val="0"/>
              </a:spcBef>
              <a:buClr>
                <a:schemeClr val="accent1"/>
              </a:buClr>
              <a:buSzPts val="2700"/>
            </a:pPr>
            <a:endParaRPr lang="en-US" dirty="0"/>
          </a:p>
        </p:txBody>
      </p:sp>
    </p:spTree>
    <p:extLst>
      <p:ext uri="{BB962C8B-B14F-4D97-AF65-F5344CB8AC3E}">
        <p14:creationId xmlns:p14="http://schemas.microsoft.com/office/powerpoint/2010/main" val="239084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3DD1A219-9F97-BCE2-106A-5166C9B4C2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303" y="1119116"/>
            <a:ext cx="4176669" cy="2213635"/>
          </a:xfrm>
          <a:prstGeom prst="rect">
            <a:avLst/>
          </a:prstGeom>
        </p:spPr>
      </p:pic>
      <p:sp>
        <p:nvSpPr>
          <p:cNvPr id="42" name="Right Triangle 4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3" name="Rectangle 4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B31F9628-7469-FDCF-4C9D-3BB4DF072087}"/>
              </a:ext>
            </a:extLst>
          </p:cNvPr>
          <p:cNvSpPr>
            <a:spLocks noGrp="1"/>
          </p:cNvSpPr>
          <p:nvPr>
            <p:ph type="title"/>
          </p:nvPr>
        </p:nvSpPr>
        <p:spPr>
          <a:xfrm>
            <a:off x="921556" y="2668597"/>
            <a:ext cx="8921672" cy="1713305"/>
          </a:xfrm>
        </p:spPr>
        <p:txBody>
          <a:bodyPr vert="horz" lIns="91440" tIns="45720" rIns="91440" bIns="45720" rtlCol="0" anchor="b">
            <a:normAutofit/>
          </a:bodyPr>
          <a:lstStyle/>
          <a:p>
            <a:pPr algn="ctr"/>
            <a:r>
              <a:rPr lang="en-US" sz="6600" kern="1200" dirty="0">
                <a:solidFill>
                  <a:schemeClr val="tx1"/>
                </a:solidFill>
                <a:latin typeface="+mj-lt"/>
                <a:ea typeface="+mj-ea"/>
                <a:cs typeface="+mj-cs"/>
              </a:rPr>
              <a:t>DESTY at Wensum Junior</a:t>
            </a:r>
          </a:p>
        </p:txBody>
      </p:sp>
      <p:pic>
        <p:nvPicPr>
          <p:cNvPr id="7" name="Picture 6">
            <a:extLst>
              <a:ext uri="{FF2B5EF4-FFF2-40B4-BE49-F238E27FC236}">
                <a16:creationId xmlns:a16="http://schemas.microsoft.com/office/drawing/2014/main" id="{CA9193E2-714B-8723-B130-44EB456C38B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636369" y="829512"/>
            <a:ext cx="1632162" cy="1574692"/>
          </a:xfrm>
          <a:prstGeom prst="rect">
            <a:avLst/>
          </a:prstGeom>
        </p:spPr>
      </p:pic>
      <p:sp>
        <p:nvSpPr>
          <p:cNvPr id="3" name="Title 1">
            <a:extLst>
              <a:ext uri="{FF2B5EF4-FFF2-40B4-BE49-F238E27FC236}">
                <a16:creationId xmlns:a16="http://schemas.microsoft.com/office/drawing/2014/main" id="{982037E0-CA11-3229-B9E2-94A551F146B7}"/>
              </a:ext>
            </a:extLst>
          </p:cNvPr>
          <p:cNvSpPr txBox="1">
            <a:spLocks/>
          </p:cNvSpPr>
          <p:nvPr/>
        </p:nvSpPr>
        <p:spPr>
          <a:xfrm>
            <a:off x="714697" y="3707094"/>
            <a:ext cx="8921672" cy="17133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a:t>Corrina Peachment, Headteacher and Kelly Butler-Dack, Teaching Assistant</a:t>
            </a:r>
            <a:endParaRPr lang="en-US" sz="2800" dirty="0"/>
          </a:p>
        </p:txBody>
      </p:sp>
    </p:spTree>
    <p:extLst>
      <p:ext uri="{BB962C8B-B14F-4D97-AF65-F5344CB8AC3E}">
        <p14:creationId xmlns:p14="http://schemas.microsoft.com/office/powerpoint/2010/main" val="4170093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90564B-F2C6-AAEC-2DE3-14CD2BF9F441}"/>
              </a:ext>
            </a:extLst>
          </p:cNvPr>
          <p:cNvSpPr>
            <a:spLocks noGrp="1"/>
          </p:cNvSpPr>
          <p:nvPr>
            <p:ph type="title"/>
          </p:nvPr>
        </p:nvSpPr>
        <p:spPr>
          <a:xfrm>
            <a:off x="838200" y="365126"/>
            <a:ext cx="10515600" cy="735706"/>
          </a:xfrm>
        </p:spPr>
        <p:txBody>
          <a:bodyPr>
            <a:normAutofit/>
          </a:bodyPr>
          <a:lstStyle/>
          <a:p>
            <a:pPr algn="ctr"/>
            <a:r>
              <a:rPr lang="en-GB" sz="4000" dirty="0">
                <a:latin typeface="Segoe UI" panose="020B0502040204020203" pitchFamily="34" charset="0"/>
                <a:cs typeface="Segoe UI" panose="020B0502040204020203" pitchFamily="34" charset="0"/>
              </a:rPr>
              <a:t>DESTY at Wensum Junior…</a:t>
            </a:r>
          </a:p>
        </p:txBody>
      </p:sp>
      <p:sp>
        <p:nvSpPr>
          <p:cNvPr id="5" name="Content Placeholder 4">
            <a:extLst>
              <a:ext uri="{FF2B5EF4-FFF2-40B4-BE49-F238E27FC236}">
                <a16:creationId xmlns:a16="http://schemas.microsoft.com/office/drawing/2014/main" id="{F0DA119B-CB9D-4DA8-F04A-C7CB53561181}"/>
              </a:ext>
            </a:extLst>
          </p:cNvPr>
          <p:cNvSpPr>
            <a:spLocks noGrp="1"/>
          </p:cNvSpPr>
          <p:nvPr>
            <p:ph sz="half" idx="1"/>
          </p:nvPr>
        </p:nvSpPr>
        <p:spPr>
          <a:xfrm>
            <a:off x="758301" y="1667445"/>
            <a:ext cx="5181600" cy="5100635"/>
          </a:xfrm>
        </p:spPr>
        <p:txBody>
          <a:bodyPr>
            <a:normAutofit fontScale="92500" lnSpcReduction="10000"/>
          </a:bodyPr>
          <a:lstStyle/>
          <a:p>
            <a:pPr marL="0" indent="0" algn="ctr">
              <a:buNone/>
            </a:pPr>
            <a:r>
              <a:rPr lang="en-GB" sz="1600" b="1" u="sng" dirty="0">
                <a:latin typeface="Segoe UI" panose="020B0502040204020203" pitchFamily="34" charset="0"/>
                <a:cs typeface="Segoe UI" panose="020B0502040204020203" pitchFamily="34" charset="0"/>
              </a:rPr>
              <a:t>WHY?</a:t>
            </a:r>
          </a:p>
          <a:p>
            <a:r>
              <a:rPr lang="en-GB" sz="1600" dirty="0">
                <a:latin typeface="Segoe UI" panose="020B0502040204020203" pitchFamily="34" charset="0"/>
                <a:cs typeface="Segoe UI" panose="020B0502040204020203" pitchFamily="34" charset="0"/>
              </a:rPr>
              <a:t>More children are struggling with their mental health and well-being.</a:t>
            </a:r>
          </a:p>
          <a:p>
            <a:r>
              <a:rPr lang="en-GB" sz="1600" dirty="0">
                <a:latin typeface="Segoe UI" panose="020B0502040204020203" pitchFamily="34" charset="0"/>
                <a:cs typeface="Segoe UI" panose="020B0502040204020203" pitchFamily="34" charset="0"/>
              </a:rPr>
              <a:t>Mainstream school with SRB for children with SEMH needs.</a:t>
            </a:r>
          </a:p>
          <a:p>
            <a:r>
              <a:rPr lang="en-GB" sz="1600" dirty="0">
                <a:latin typeface="Segoe UI" panose="020B0502040204020203" pitchFamily="34" charset="0"/>
                <a:cs typeface="Segoe UI" panose="020B0502040204020203" pitchFamily="34" charset="0"/>
              </a:rPr>
              <a:t>DESTY was recommended by the EP team to support our children.</a:t>
            </a:r>
          </a:p>
          <a:p>
            <a:r>
              <a:rPr lang="en-GB" sz="1600" dirty="0">
                <a:latin typeface="Segoe UI" panose="020B0502040204020203" pitchFamily="34" charset="0"/>
                <a:cs typeface="Segoe UI" panose="020B0502040204020203" pitchFamily="34" charset="0"/>
              </a:rPr>
              <a:t>Recognised need to address emotions and behaviour, particularly for these children.</a:t>
            </a:r>
          </a:p>
          <a:p>
            <a:r>
              <a:rPr lang="en-GB" sz="1600" dirty="0">
                <a:latin typeface="Segoe UI" panose="020B0502040204020203" pitchFamily="34" charset="0"/>
                <a:cs typeface="Segoe UI" panose="020B0502040204020203" pitchFamily="34" charset="0"/>
              </a:rPr>
              <a:t>Supports the need to build positive, safe, secure relationships between children and adults. </a:t>
            </a:r>
          </a:p>
          <a:p>
            <a:r>
              <a:rPr lang="en-GB" sz="1600" dirty="0">
                <a:latin typeface="Segoe UI" panose="020B0502040204020203" pitchFamily="34" charset="0"/>
                <a:cs typeface="Segoe UI" panose="020B0502040204020203" pitchFamily="34" charset="0"/>
              </a:rPr>
              <a:t>Invaluable 1:1 time.</a:t>
            </a:r>
          </a:p>
          <a:p>
            <a:r>
              <a:rPr lang="en-GB" sz="1600" dirty="0">
                <a:latin typeface="Segoe UI" panose="020B0502040204020203" pitchFamily="34" charset="0"/>
                <a:cs typeface="Segoe UI" panose="020B0502040204020203" pitchFamily="34" charset="0"/>
              </a:rPr>
              <a:t>Supports other curriculum areas, especially PSHE</a:t>
            </a:r>
          </a:p>
          <a:p>
            <a:r>
              <a:rPr lang="en-GB" sz="1600" dirty="0">
                <a:latin typeface="Segoe UI" panose="020B0502040204020203" pitchFamily="34" charset="0"/>
                <a:cs typeface="Segoe UI" panose="020B0502040204020203" pitchFamily="34" charset="0"/>
              </a:rPr>
              <a:t>Understanding emotions and regulation will benefit the whole child and enable them to be successful.</a:t>
            </a:r>
          </a:p>
          <a:p>
            <a:r>
              <a:rPr lang="en-GB" sz="1600" dirty="0">
                <a:latin typeface="Segoe UI" panose="020B0502040204020203" pitchFamily="34" charset="0"/>
                <a:cs typeface="Segoe UI" panose="020B0502040204020203" pitchFamily="34" charset="0"/>
              </a:rPr>
              <a:t>External support and services are available but usually have long waiting lists – DESTY in school = immediate support.</a:t>
            </a:r>
          </a:p>
        </p:txBody>
      </p:sp>
      <p:sp>
        <p:nvSpPr>
          <p:cNvPr id="6" name="Content Placeholder 5">
            <a:extLst>
              <a:ext uri="{FF2B5EF4-FFF2-40B4-BE49-F238E27FC236}">
                <a16:creationId xmlns:a16="http://schemas.microsoft.com/office/drawing/2014/main" id="{4B3C3BC2-CF39-B715-34DC-FD8789259CF3}"/>
              </a:ext>
            </a:extLst>
          </p:cNvPr>
          <p:cNvSpPr>
            <a:spLocks noGrp="1"/>
          </p:cNvSpPr>
          <p:nvPr>
            <p:ph sz="half" idx="2"/>
          </p:nvPr>
        </p:nvSpPr>
        <p:spPr>
          <a:xfrm>
            <a:off x="6447408" y="1667445"/>
            <a:ext cx="5181600" cy="4784724"/>
          </a:xfrm>
        </p:spPr>
        <p:txBody>
          <a:bodyPr>
            <a:normAutofit fontScale="92500" lnSpcReduction="10000"/>
          </a:bodyPr>
          <a:lstStyle/>
          <a:p>
            <a:pPr marL="0" indent="0" algn="ctr">
              <a:buNone/>
            </a:pPr>
            <a:r>
              <a:rPr lang="en-GB" sz="1600" b="1" u="sng" dirty="0">
                <a:latin typeface="Segoe UI" panose="020B0502040204020203" pitchFamily="34" charset="0"/>
                <a:cs typeface="Segoe UI" panose="020B0502040204020203" pitchFamily="34" charset="0"/>
              </a:rPr>
              <a:t>Anticipated Impact</a:t>
            </a:r>
          </a:p>
          <a:p>
            <a:r>
              <a:rPr lang="en-GB" sz="1600" dirty="0">
                <a:latin typeface="Segoe UI" panose="020B0502040204020203" pitchFamily="34" charset="0"/>
                <a:cs typeface="Segoe UI" panose="020B0502040204020203" pitchFamily="34" charset="0"/>
              </a:rPr>
              <a:t>Successful programme due to the design and delivery – age appropriate and screen based. Will appeal to children.</a:t>
            </a:r>
          </a:p>
          <a:p>
            <a:r>
              <a:rPr lang="en-GB" sz="1600" dirty="0">
                <a:latin typeface="Segoe UI" panose="020B0502040204020203" pitchFamily="34" charset="0"/>
                <a:cs typeface="Segoe UI" panose="020B0502040204020203" pitchFamily="34" charset="0"/>
              </a:rPr>
              <a:t>Exciting – creating their own Avatar</a:t>
            </a:r>
          </a:p>
          <a:p>
            <a:r>
              <a:rPr lang="en-GB" sz="1600" dirty="0">
                <a:latin typeface="Segoe UI" panose="020B0502040204020203" pitchFamily="34" charset="0"/>
                <a:cs typeface="Segoe UI" panose="020B0502040204020203" pitchFamily="34" charset="0"/>
              </a:rPr>
              <a:t>Joined up approach – can be used by adults in school and parents at home.</a:t>
            </a:r>
          </a:p>
          <a:p>
            <a:r>
              <a:rPr lang="en-GB" sz="1600" dirty="0">
                <a:latin typeface="Segoe UI" panose="020B0502040204020203" pitchFamily="34" charset="0"/>
                <a:cs typeface="Segoe UI" panose="020B0502040204020203" pitchFamily="34" charset="0"/>
              </a:rPr>
              <a:t>Engaging</a:t>
            </a:r>
          </a:p>
          <a:p>
            <a:r>
              <a:rPr lang="en-GB" sz="1600" dirty="0">
                <a:latin typeface="Segoe UI" panose="020B0502040204020203" pitchFamily="34" charset="0"/>
                <a:cs typeface="Segoe UI" panose="020B0502040204020203" pitchFamily="34" charset="0"/>
              </a:rPr>
              <a:t>Positive impact on the child’s self-confidence and self- esteem.</a:t>
            </a:r>
          </a:p>
          <a:p>
            <a:r>
              <a:rPr lang="en-GB" sz="1600" dirty="0">
                <a:latin typeface="Segoe UI" panose="020B0502040204020203" pitchFamily="34" charset="0"/>
                <a:cs typeface="Segoe UI" panose="020B0502040204020203" pitchFamily="34" charset="0"/>
              </a:rPr>
              <a:t>Resulting in more successes at school.</a:t>
            </a:r>
          </a:p>
          <a:p>
            <a:r>
              <a:rPr lang="en-GB" sz="1600" dirty="0">
                <a:latin typeface="Segoe UI" panose="020B0502040204020203" pitchFamily="34" charset="0"/>
                <a:cs typeface="Segoe UI" panose="020B0502040204020203" pitchFamily="34" charset="0"/>
              </a:rPr>
              <a:t>Resulting in improved attainment and progress.</a:t>
            </a:r>
          </a:p>
          <a:p>
            <a:r>
              <a:rPr lang="en-GB" sz="1600" dirty="0">
                <a:latin typeface="Segoe UI" panose="020B0502040204020203" pitchFamily="34" charset="0"/>
                <a:cs typeface="Segoe UI" panose="020B0502040204020203" pitchFamily="34" charset="0"/>
              </a:rPr>
              <a:t>Better long-term outcomes.</a:t>
            </a:r>
          </a:p>
          <a:p>
            <a:r>
              <a:rPr lang="en-GB" sz="1600" dirty="0">
                <a:latin typeface="Segoe UI" panose="020B0502040204020203" pitchFamily="34" charset="0"/>
                <a:cs typeface="Segoe UI" panose="020B0502040204020203" pitchFamily="34" charset="0"/>
              </a:rPr>
              <a:t>Hopes to move this into the main school to support children.</a:t>
            </a:r>
          </a:p>
          <a:p>
            <a:r>
              <a:rPr lang="en-GB" sz="1600" dirty="0">
                <a:latin typeface="Segoe UI" panose="020B0502040204020203" pitchFamily="34" charset="0"/>
                <a:cs typeface="Segoe UI" panose="020B0502040204020203" pitchFamily="34" charset="0"/>
              </a:rPr>
              <a:t>Children will come away able to identify their emotions, helping them to self regulate when needed.</a:t>
            </a:r>
          </a:p>
          <a:p>
            <a:endParaRPr lang="en-GB" sz="1600" dirty="0">
              <a:latin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26E8C6A6-AEC8-9AB4-0544-D426B9BDCFA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81" y="100432"/>
            <a:ext cx="2383969" cy="1265093"/>
          </a:xfrm>
          <a:prstGeom prst="rect">
            <a:avLst/>
          </a:prstGeom>
        </p:spPr>
      </p:pic>
      <p:pic>
        <p:nvPicPr>
          <p:cNvPr id="7" name="Picture 6">
            <a:extLst>
              <a:ext uri="{FF2B5EF4-FFF2-40B4-BE49-F238E27FC236}">
                <a16:creationId xmlns:a16="http://schemas.microsoft.com/office/drawing/2014/main" id="{CC4A409E-E5B0-A13A-CC73-5E2212970FE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355557" y="100432"/>
            <a:ext cx="1632162" cy="1574692"/>
          </a:xfrm>
          <a:prstGeom prst="rect">
            <a:avLst/>
          </a:prstGeom>
        </p:spPr>
      </p:pic>
    </p:spTree>
    <p:extLst>
      <p:ext uri="{BB962C8B-B14F-4D97-AF65-F5344CB8AC3E}">
        <p14:creationId xmlns:p14="http://schemas.microsoft.com/office/powerpoint/2010/main" val="3800268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5AC42-8DED-3BD8-E79B-3BE25D454584}"/>
              </a:ext>
            </a:extLst>
          </p:cNvPr>
          <p:cNvSpPr>
            <a:spLocks noGrp="1"/>
          </p:cNvSpPr>
          <p:nvPr>
            <p:ph type="title"/>
          </p:nvPr>
        </p:nvSpPr>
        <p:spPr/>
        <p:txBody>
          <a:bodyPr/>
          <a:lstStyle/>
          <a:p>
            <a:pPr algn="ctr"/>
            <a:r>
              <a:rPr lang="en-GB" dirty="0"/>
              <a:t>DESTY to me </a:t>
            </a:r>
          </a:p>
        </p:txBody>
      </p:sp>
      <p:sp>
        <p:nvSpPr>
          <p:cNvPr id="3" name="Content Placeholder 2">
            <a:extLst>
              <a:ext uri="{FF2B5EF4-FFF2-40B4-BE49-F238E27FC236}">
                <a16:creationId xmlns:a16="http://schemas.microsoft.com/office/drawing/2014/main" id="{49478C29-CF96-2AC6-CEC0-4C19EC563165}"/>
              </a:ext>
            </a:extLst>
          </p:cNvPr>
          <p:cNvSpPr>
            <a:spLocks noGrp="1"/>
          </p:cNvSpPr>
          <p:nvPr>
            <p:ph idx="1"/>
          </p:nvPr>
        </p:nvSpPr>
        <p:spPr>
          <a:xfrm>
            <a:off x="838200" y="2309566"/>
            <a:ext cx="10515600" cy="3462043"/>
          </a:xfrm>
        </p:spPr>
        <p:txBody>
          <a:bodyPr/>
          <a:lstStyle/>
          <a:p>
            <a:r>
              <a:rPr lang="en-GB" dirty="0"/>
              <a:t>Simple to follow but extremely  informative </a:t>
            </a:r>
          </a:p>
          <a:p>
            <a:r>
              <a:rPr lang="en-GB" dirty="0"/>
              <a:t>Better understanding of the body/brain </a:t>
            </a:r>
          </a:p>
          <a:p>
            <a:r>
              <a:rPr lang="en-GB" dirty="0"/>
              <a:t>Insight to helping/understanding the children</a:t>
            </a:r>
          </a:p>
          <a:p>
            <a:r>
              <a:rPr lang="en-GB" dirty="0"/>
              <a:t>Personalized to meet the children where they are comfortable- on a device</a:t>
            </a:r>
          </a:p>
          <a:p>
            <a:r>
              <a:rPr lang="en-GB" dirty="0"/>
              <a:t>Important connections for the children </a:t>
            </a:r>
          </a:p>
          <a:p>
            <a:r>
              <a:rPr lang="en-GB" dirty="0"/>
              <a:t>Necessity for our SRB unit </a:t>
            </a:r>
          </a:p>
          <a:p>
            <a:pPr marL="0" indent="0">
              <a:buNone/>
            </a:pPr>
            <a:endParaRPr lang="en-GB" dirty="0"/>
          </a:p>
          <a:p>
            <a:endParaRPr lang="en-GB" dirty="0"/>
          </a:p>
        </p:txBody>
      </p:sp>
      <p:pic>
        <p:nvPicPr>
          <p:cNvPr id="4" name="Picture 3">
            <a:extLst>
              <a:ext uri="{FF2B5EF4-FFF2-40B4-BE49-F238E27FC236}">
                <a16:creationId xmlns:a16="http://schemas.microsoft.com/office/drawing/2014/main" id="{3E81BAD7-26A7-4ABF-9159-E76906955F0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81" y="100432"/>
            <a:ext cx="2383969" cy="1265093"/>
          </a:xfrm>
          <a:prstGeom prst="rect">
            <a:avLst/>
          </a:prstGeom>
        </p:spPr>
      </p:pic>
      <p:pic>
        <p:nvPicPr>
          <p:cNvPr id="5" name="Picture 4">
            <a:extLst>
              <a:ext uri="{FF2B5EF4-FFF2-40B4-BE49-F238E27FC236}">
                <a16:creationId xmlns:a16="http://schemas.microsoft.com/office/drawing/2014/main" id="{0A9382C7-AA88-6BE4-7276-4FDFBA1066B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355557" y="100432"/>
            <a:ext cx="1632162" cy="1574692"/>
          </a:xfrm>
          <a:prstGeom prst="rect">
            <a:avLst/>
          </a:prstGeom>
        </p:spPr>
      </p:pic>
    </p:spTree>
    <p:extLst>
      <p:ext uri="{BB962C8B-B14F-4D97-AF65-F5344CB8AC3E}">
        <p14:creationId xmlns:p14="http://schemas.microsoft.com/office/powerpoint/2010/main" val="2644515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9314C"/>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A3D0C9-2499-5C5B-8C75-9B706734F799}"/>
              </a:ext>
            </a:extLst>
          </p:cNvPr>
          <p:cNvSpPr txBox="1">
            <a:spLocks noGrp="1"/>
          </p:cNvSpPr>
          <p:nvPr>
            <p:ph type="title" idx="4294967295"/>
          </p:nvPr>
        </p:nvSpPr>
        <p:spPr>
          <a:xfrm>
            <a:off x="116533" y="-16631"/>
            <a:ext cx="87376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FFFFFF"/>
                </a:solidFill>
                <a:effectLst/>
                <a:uLnTx/>
                <a:uFillTx/>
                <a:latin typeface="Calibri" panose="020F0502020204030204" pitchFamily="34" charset="0"/>
                <a:ea typeface="+mn-ea"/>
                <a:cs typeface="Times New Roman" panose="02020603050405020304" pitchFamily="18" charset="0"/>
                <a:sym typeface="Calibri"/>
              </a:rPr>
              <a:t>Outline for today’s session: 	</a:t>
            </a:r>
            <a:endParaRPr kumimoji="0" lang="en-US" sz="4000" b="1" i="0" u="none" strike="noStrike" kern="0" cap="none" spc="0" normalizeH="0" baseline="0" noProof="0" dirty="0">
              <a:ln>
                <a:noFill/>
              </a:ln>
              <a:solidFill>
                <a:srgbClr val="FFFFFF"/>
              </a:solidFill>
              <a:effectLst/>
              <a:uLnTx/>
              <a:uFillTx/>
              <a:latin typeface="Calibri"/>
              <a:ea typeface="+mn-ea"/>
              <a:cs typeface="Calibri"/>
              <a:sym typeface="Calibri"/>
            </a:endParaRPr>
          </a:p>
        </p:txBody>
      </p:sp>
      <p:pic>
        <p:nvPicPr>
          <p:cNvPr id="7" name="Flourish Logo2.png">
            <a:extLst>
              <a:ext uri="{FF2B5EF4-FFF2-40B4-BE49-F238E27FC236}">
                <a16:creationId xmlns:a16="http://schemas.microsoft.com/office/drawing/2014/main" id="{EB86F6AF-4BD9-398F-D90E-2C277F87CDF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140849" y="6054019"/>
            <a:ext cx="562798" cy="370212"/>
          </a:xfrm>
          <a:prstGeom prst="rect">
            <a:avLst/>
          </a:prstGeom>
          <a:ln w="12700">
            <a:miter lim="400000"/>
          </a:ln>
        </p:spPr>
      </p:pic>
      <p:pic>
        <p:nvPicPr>
          <p:cNvPr id="8" name="Stacked New NCC Logo 376.jpg">
            <a:extLst>
              <a:ext uri="{FF2B5EF4-FFF2-40B4-BE49-F238E27FC236}">
                <a16:creationId xmlns:a16="http://schemas.microsoft.com/office/drawing/2014/main" id="{C59A9925-D2BF-A862-F38A-7A36A94B4A7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127014" y="6147772"/>
            <a:ext cx="849988" cy="258291"/>
          </a:xfrm>
          <a:prstGeom prst="rect">
            <a:avLst/>
          </a:prstGeom>
          <a:ln w="12700">
            <a:miter lim="400000"/>
          </a:ln>
        </p:spPr>
      </p:pic>
      <p:pic>
        <p:nvPicPr>
          <p:cNvPr id="9" name="Vital Signs for Children Logo (1).jpg">
            <a:extLst>
              <a:ext uri="{FF2B5EF4-FFF2-40B4-BE49-F238E27FC236}">
                <a16:creationId xmlns:a16="http://schemas.microsoft.com/office/drawing/2014/main" id="{83B32CA9-BD9A-C1A3-0906-F43D4657F199}"/>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814440" y="6125171"/>
            <a:ext cx="666219" cy="258291"/>
          </a:xfrm>
          <a:prstGeom prst="rect">
            <a:avLst/>
          </a:prstGeom>
          <a:ln w="12700">
            <a:miter lim="400000"/>
          </a:ln>
        </p:spPr>
      </p:pic>
      <p:pic>
        <p:nvPicPr>
          <p:cNvPr id="3" name="Picture 2">
            <a:extLst>
              <a:ext uri="{FF2B5EF4-FFF2-40B4-BE49-F238E27FC236}">
                <a16:creationId xmlns:a16="http://schemas.microsoft.com/office/drawing/2014/main" id="{55A03299-7B4F-6092-0A4A-81CE32D543C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10364" y="5650573"/>
            <a:ext cx="14141317" cy="516172"/>
          </a:xfrm>
          <a:prstGeom prst="rect">
            <a:avLst/>
          </a:prstGeom>
        </p:spPr>
      </p:pic>
      <p:sp>
        <p:nvSpPr>
          <p:cNvPr id="11" name="TextBox 10">
            <a:extLst>
              <a:ext uri="{FF2B5EF4-FFF2-40B4-BE49-F238E27FC236}">
                <a16:creationId xmlns:a16="http://schemas.microsoft.com/office/drawing/2014/main" id="{5AE3EB0D-5053-4980-87B0-AA2D7B271753}"/>
              </a:ext>
            </a:extLst>
          </p:cNvPr>
          <p:cNvSpPr txBox="1"/>
          <p:nvPr/>
        </p:nvSpPr>
        <p:spPr>
          <a:xfrm>
            <a:off x="560133" y="354761"/>
            <a:ext cx="11174430" cy="45243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latin typeface="Calibri"/>
              <a:cs typeface="Calibri"/>
              <a:sym typeface="Calibri"/>
            </a:endParaRPr>
          </a:p>
          <a:p>
            <a:pPr marL="342900" marR="0" lvl="0" indent="-342900" algn="l" defTabSz="914400" rtl="0" eaLnBrk="1" fontAlgn="auto" latinLnBrk="0" hangingPunct="0">
              <a:lnSpc>
                <a:spcPct val="100000"/>
              </a:lnSpc>
              <a:spcBef>
                <a:spcPts val="0"/>
              </a:spcBef>
              <a:spcAft>
                <a:spcPts val="0"/>
              </a:spcAft>
              <a:buClrTx/>
              <a:buSzTx/>
              <a:buFontTx/>
              <a:buChar char="-"/>
              <a:tabLst/>
              <a:defRPr/>
            </a:pPr>
            <a:r>
              <a:rPr lang="en-GB" sz="2400" kern="0" dirty="0">
                <a:solidFill>
                  <a:srgbClr val="FFFFFF"/>
                </a:solidFill>
                <a:latin typeface="Calibri"/>
                <a:cs typeface="Calibri"/>
                <a:sym typeface="Calibri"/>
              </a:rPr>
              <a:t>Introduction: </a:t>
            </a:r>
            <a:r>
              <a:rPr lang="en-GB" sz="2400" kern="0" dirty="0" err="1">
                <a:solidFill>
                  <a:srgbClr val="FFFFFF"/>
                </a:solidFill>
                <a:latin typeface="Calibri"/>
                <a:cs typeface="Calibri"/>
                <a:sym typeface="Calibri"/>
              </a:rPr>
              <a:t>Dr.</a:t>
            </a:r>
            <a:r>
              <a:rPr lang="en-GB" sz="2400" kern="0" dirty="0">
                <a:solidFill>
                  <a:srgbClr val="FFFFFF"/>
                </a:solidFill>
                <a:latin typeface="Calibri"/>
                <a:cs typeface="Calibri"/>
                <a:sym typeface="Calibri"/>
              </a:rPr>
              <a:t> Sarah Hatfield, Assistant Principal Psychologist, EPSS and Harriet Tunnicliff, Adviser, Virtual School for Children in Care, Previously in Care and Children with a Social Worker</a:t>
            </a:r>
          </a:p>
          <a:p>
            <a:pPr marL="342900" marR="0" lvl="0" indent="-342900" algn="l" defTabSz="914400" rtl="0" eaLnBrk="1" fontAlgn="auto" latinLnBrk="0" hangingPunct="0">
              <a:lnSpc>
                <a:spcPct val="100000"/>
              </a:lnSpc>
              <a:spcBef>
                <a:spcPts val="0"/>
              </a:spcBef>
              <a:spcAft>
                <a:spcPts val="0"/>
              </a:spcAft>
              <a:buClrTx/>
              <a:buSzTx/>
              <a:buFontTx/>
              <a:buChar char="-"/>
              <a:tabLst/>
              <a:defRPr/>
            </a:pPr>
            <a:endParaRPr kumimoji="0" lang="en-GB" sz="2400" b="0" i="0" u="none" strike="noStrike" kern="0" cap="none" spc="0" normalizeH="0" baseline="0" noProof="0" dirty="0">
              <a:ln>
                <a:noFill/>
              </a:ln>
              <a:solidFill>
                <a:srgbClr val="FFFFFF"/>
              </a:solidFill>
              <a:effectLst/>
              <a:uLnTx/>
              <a:uFillTx/>
              <a:latin typeface="Calibri"/>
              <a:cs typeface="Calibri"/>
              <a:sym typeface="Calibri"/>
            </a:endParaRPr>
          </a:p>
          <a:p>
            <a:pPr marL="342900" marR="0" lvl="0" indent="-342900" algn="l" defTabSz="914400" rtl="0" eaLnBrk="1" fontAlgn="auto" latinLnBrk="0" hangingPunct="0">
              <a:lnSpc>
                <a:spcPct val="100000"/>
              </a:lnSpc>
              <a:spcBef>
                <a:spcPts val="0"/>
              </a:spcBef>
              <a:spcAft>
                <a:spcPts val="0"/>
              </a:spcAft>
              <a:buClrTx/>
              <a:buSzTx/>
              <a:buFontTx/>
              <a:buChar char="-"/>
              <a:tabLst/>
              <a:defRPr/>
            </a:pPr>
            <a:r>
              <a:rPr lang="en-GB" sz="2400" kern="0" dirty="0">
                <a:solidFill>
                  <a:srgbClr val="FFFFFF"/>
                </a:solidFill>
                <a:latin typeface="Calibri"/>
                <a:cs typeface="Calibri"/>
                <a:sym typeface="Calibri"/>
              </a:rPr>
              <a:t>Introducing DESTY (Discovering Exceptional Strengths and Talents in You) – Founder and Educational Psychologist Stephanie Fitzgerald – How can it be used to create more connected, resilient and engaged learners?</a:t>
            </a:r>
          </a:p>
          <a:p>
            <a:pPr marL="342900" marR="0" lvl="0" indent="-342900" algn="l" defTabSz="914400" rtl="0" eaLnBrk="1" fontAlgn="auto" latinLnBrk="0" hangingPunct="0">
              <a:lnSpc>
                <a:spcPct val="100000"/>
              </a:lnSpc>
              <a:spcBef>
                <a:spcPts val="0"/>
              </a:spcBef>
              <a:spcAft>
                <a:spcPts val="0"/>
              </a:spcAft>
              <a:buClrTx/>
              <a:buSzTx/>
              <a:buFontTx/>
              <a:buChar char="-"/>
              <a:tabLst/>
              <a:defRPr/>
            </a:pPr>
            <a:endParaRPr kumimoji="0" lang="en-GB" sz="2400" b="0" i="0" u="none" strike="noStrike" kern="0" cap="none" spc="0" normalizeH="0" baseline="0" noProof="0" dirty="0">
              <a:ln>
                <a:noFill/>
              </a:ln>
              <a:solidFill>
                <a:srgbClr val="FFFFFF"/>
              </a:solidFill>
              <a:effectLst/>
              <a:uLnTx/>
              <a:uFillTx/>
              <a:latin typeface="Calibri"/>
              <a:cs typeface="Calibri"/>
              <a:sym typeface="Calibri"/>
            </a:endParaRPr>
          </a:p>
          <a:p>
            <a:pPr marL="342900" marR="0" lvl="0" indent="-342900" algn="l" defTabSz="914400" rtl="0" eaLnBrk="1" fontAlgn="auto" latinLnBrk="0" hangingPunct="0">
              <a:lnSpc>
                <a:spcPct val="100000"/>
              </a:lnSpc>
              <a:spcBef>
                <a:spcPts val="0"/>
              </a:spcBef>
              <a:spcAft>
                <a:spcPts val="0"/>
              </a:spcAft>
              <a:buClrTx/>
              <a:buSzTx/>
              <a:buFontTx/>
              <a:buChar char="-"/>
              <a:tabLst/>
              <a:defRPr/>
            </a:pPr>
            <a:r>
              <a:rPr kumimoji="0" lang="en-GB" sz="2400" b="0" i="0" u="none" strike="noStrike" kern="0" cap="none" spc="0" normalizeH="0" baseline="0" noProof="0" dirty="0">
                <a:ln>
                  <a:noFill/>
                </a:ln>
                <a:solidFill>
                  <a:srgbClr val="FFFFFF"/>
                </a:solidFill>
                <a:effectLst/>
                <a:uLnTx/>
                <a:uFillTx/>
                <a:latin typeface="Calibri"/>
                <a:cs typeface="Calibri"/>
                <a:sym typeface="Calibri"/>
              </a:rPr>
              <a:t>We welcome </a:t>
            </a:r>
            <a:r>
              <a:rPr lang="en-GB" sz="2400" kern="0" dirty="0">
                <a:solidFill>
                  <a:srgbClr val="FFFFFF"/>
                </a:solidFill>
                <a:latin typeface="Calibri"/>
                <a:cs typeface="Calibri"/>
                <a:sym typeface="Calibri"/>
              </a:rPr>
              <a:t>Wensum Junior School SEMH Base </a:t>
            </a:r>
            <a:r>
              <a:rPr lang="en-GB" sz="2400" kern="0" dirty="0">
                <a:solidFill>
                  <a:schemeClr val="bg1">
                    <a:lumMod val="95000"/>
                  </a:schemeClr>
                </a:solidFill>
                <a:latin typeface="Calibri"/>
                <a:cs typeface="Calibri"/>
                <a:sym typeface="Calibri"/>
              </a:rPr>
              <a:t>and Cringleford Primary School</a:t>
            </a:r>
          </a:p>
          <a:p>
            <a:pPr marR="0" lvl="0" algn="l" defTabSz="914400" rtl="0" eaLnBrk="1" fontAlgn="auto" latinLnBrk="0" hangingPunct="0">
              <a:lnSpc>
                <a:spcPct val="100000"/>
              </a:lnSpc>
              <a:spcBef>
                <a:spcPts val="0"/>
              </a:spcBef>
              <a:spcAft>
                <a:spcPts val="0"/>
              </a:spcAft>
              <a:buClrTx/>
              <a:buSzTx/>
              <a:tabLst/>
              <a:defRPr/>
            </a:pPr>
            <a:endParaRPr lang="en-GB" sz="2400" kern="0" dirty="0">
              <a:solidFill>
                <a:srgbClr val="FFFFFF"/>
              </a:solidFill>
              <a:latin typeface="Calibri"/>
              <a:cs typeface="Calibri"/>
              <a:sym typeface="Calibri"/>
            </a:endParaRPr>
          </a:p>
          <a:p>
            <a:pPr marL="342900" marR="0" lvl="0" indent="-342900" algn="l" defTabSz="914400" rtl="0" eaLnBrk="1" fontAlgn="auto" latinLnBrk="0" hangingPunct="0">
              <a:lnSpc>
                <a:spcPct val="100000"/>
              </a:lnSpc>
              <a:spcBef>
                <a:spcPts val="0"/>
              </a:spcBef>
              <a:spcAft>
                <a:spcPts val="0"/>
              </a:spcAft>
              <a:buClrTx/>
              <a:buSzTx/>
              <a:buFontTx/>
              <a:buChar char="-"/>
              <a:tabLst/>
              <a:defRPr/>
            </a:pPr>
            <a:r>
              <a:rPr lang="en-GB" sz="2400" kern="0" dirty="0">
                <a:solidFill>
                  <a:srgbClr val="FFFFFF"/>
                </a:solidFill>
                <a:latin typeface="Calibri"/>
                <a:cs typeface="Calibri"/>
                <a:sym typeface="Calibri"/>
              </a:rPr>
              <a:t>Q&amp;A (if time allows)</a:t>
            </a:r>
          </a:p>
        </p:txBody>
      </p:sp>
    </p:spTree>
    <p:extLst>
      <p:ext uri="{BB962C8B-B14F-4D97-AF65-F5344CB8AC3E}">
        <p14:creationId xmlns:p14="http://schemas.microsoft.com/office/powerpoint/2010/main" val="97853570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8E18-5501-DA0A-FF9B-C3590A79FE68}"/>
              </a:ext>
            </a:extLst>
          </p:cNvPr>
          <p:cNvSpPr>
            <a:spLocks noGrp="1"/>
          </p:cNvSpPr>
          <p:nvPr>
            <p:ph type="title"/>
          </p:nvPr>
        </p:nvSpPr>
        <p:spPr/>
        <p:txBody>
          <a:bodyPr/>
          <a:lstStyle/>
          <a:p>
            <a:pPr algn="ctr"/>
            <a:r>
              <a:rPr lang="en-GB" dirty="0"/>
              <a:t>My DESTY Experience </a:t>
            </a:r>
          </a:p>
        </p:txBody>
      </p:sp>
      <p:sp>
        <p:nvSpPr>
          <p:cNvPr id="3" name="Content Placeholder 2">
            <a:extLst>
              <a:ext uri="{FF2B5EF4-FFF2-40B4-BE49-F238E27FC236}">
                <a16:creationId xmlns:a16="http://schemas.microsoft.com/office/drawing/2014/main" id="{E7E5A48A-12BE-C8B2-3C9B-C0ADBDF91D66}"/>
              </a:ext>
            </a:extLst>
          </p:cNvPr>
          <p:cNvSpPr>
            <a:spLocks noGrp="1"/>
          </p:cNvSpPr>
          <p:nvPr>
            <p:ph idx="1"/>
          </p:nvPr>
        </p:nvSpPr>
        <p:spPr>
          <a:xfrm>
            <a:off x="838200" y="2406230"/>
            <a:ext cx="10515600" cy="4351338"/>
          </a:xfrm>
        </p:spPr>
        <p:txBody>
          <a:bodyPr/>
          <a:lstStyle/>
          <a:p>
            <a:r>
              <a:rPr lang="en-GB" dirty="0"/>
              <a:t>Simple and straight forward to follow </a:t>
            </a:r>
          </a:p>
          <a:p>
            <a:r>
              <a:rPr lang="en-GB" dirty="0"/>
              <a:t>Self paced units lead to better work/life balance, lifting pressure</a:t>
            </a:r>
          </a:p>
          <a:p>
            <a:r>
              <a:rPr lang="en-GB" dirty="0"/>
              <a:t>Bitesize units, breaking things down so it’s easier to digest </a:t>
            </a:r>
          </a:p>
          <a:p>
            <a:r>
              <a:rPr lang="en-GB" dirty="0"/>
              <a:t>Recap quizzes to show you’ve taken the information in</a:t>
            </a:r>
          </a:p>
          <a:p>
            <a:r>
              <a:rPr lang="en-GB" dirty="0"/>
              <a:t>Really informative information, keen to learn more and continue</a:t>
            </a:r>
          </a:p>
          <a:p>
            <a:r>
              <a:rPr lang="en-GB" dirty="0"/>
              <a:t>Would absolutely recommend </a:t>
            </a:r>
          </a:p>
          <a:p>
            <a:endParaRPr lang="en-GB" dirty="0"/>
          </a:p>
          <a:p>
            <a:endParaRPr lang="en-GB" dirty="0"/>
          </a:p>
        </p:txBody>
      </p:sp>
      <p:pic>
        <p:nvPicPr>
          <p:cNvPr id="4" name="Picture 3">
            <a:extLst>
              <a:ext uri="{FF2B5EF4-FFF2-40B4-BE49-F238E27FC236}">
                <a16:creationId xmlns:a16="http://schemas.microsoft.com/office/drawing/2014/main" id="{2EF981A5-7C9D-38FE-ED5C-77E7F1B5B5F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81" y="100432"/>
            <a:ext cx="2383969" cy="1265093"/>
          </a:xfrm>
          <a:prstGeom prst="rect">
            <a:avLst/>
          </a:prstGeom>
        </p:spPr>
      </p:pic>
      <p:pic>
        <p:nvPicPr>
          <p:cNvPr id="5" name="Picture 4">
            <a:extLst>
              <a:ext uri="{FF2B5EF4-FFF2-40B4-BE49-F238E27FC236}">
                <a16:creationId xmlns:a16="http://schemas.microsoft.com/office/drawing/2014/main" id="{04E9508D-C971-A2F1-73BA-E08BB5EB1D0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355557" y="100432"/>
            <a:ext cx="1632162" cy="1574692"/>
          </a:xfrm>
          <a:prstGeom prst="rect">
            <a:avLst/>
          </a:prstGeom>
        </p:spPr>
      </p:pic>
    </p:spTree>
    <p:extLst>
      <p:ext uri="{BB962C8B-B14F-4D97-AF65-F5344CB8AC3E}">
        <p14:creationId xmlns:p14="http://schemas.microsoft.com/office/powerpoint/2010/main" val="700121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lourish Logo2.png">
            <a:extLst>
              <a:ext uri="{FF2B5EF4-FFF2-40B4-BE49-F238E27FC236}">
                <a16:creationId xmlns:a16="http://schemas.microsoft.com/office/drawing/2014/main" id="{77FF78AA-729F-C3BD-181D-DC677029F9D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44724" y="6128720"/>
            <a:ext cx="384384" cy="258290"/>
          </a:xfrm>
          <a:prstGeom prst="rect">
            <a:avLst/>
          </a:prstGeom>
          <a:ln w="12700">
            <a:miter lim="400000"/>
          </a:ln>
        </p:spPr>
      </p:pic>
      <p:pic>
        <p:nvPicPr>
          <p:cNvPr id="6" name="Stacked New NCC Logo 376.jpg">
            <a:extLst>
              <a:ext uri="{FF2B5EF4-FFF2-40B4-BE49-F238E27FC236}">
                <a16:creationId xmlns:a16="http://schemas.microsoft.com/office/drawing/2014/main" id="{4C66DEB2-3088-A201-37DE-C53B8068A9E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20037" y="6147772"/>
            <a:ext cx="863943" cy="258291"/>
          </a:xfrm>
          <a:prstGeom prst="rect">
            <a:avLst/>
          </a:prstGeom>
          <a:ln w="12700">
            <a:miter lim="400000"/>
          </a:ln>
        </p:spPr>
      </p:pic>
      <p:pic>
        <p:nvPicPr>
          <p:cNvPr id="7" name="Vital Signs for Children Logo (1).jpg">
            <a:extLst>
              <a:ext uri="{FF2B5EF4-FFF2-40B4-BE49-F238E27FC236}">
                <a16:creationId xmlns:a16="http://schemas.microsoft.com/office/drawing/2014/main" id="{5CB89D31-DA8E-4B0A-F6B6-CDD7A110694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14440" y="6125171"/>
            <a:ext cx="666220" cy="258291"/>
          </a:xfrm>
          <a:prstGeom prst="rect">
            <a:avLst/>
          </a:prstGeom>
          <a:ln w="12700">
            <a:miter lim="400000"/>
          </a:ln>
        </p:spPr>
      </p:pic>
      <p:pic>
        <p:nvPicPr>
          <p:cNvPr id="8" name="Picture 7">
            <a:extLst>
              <a:ext uri="{FF2B5EF4-FFF2-40B4-BE49-F238E27FC236}">
                <a16:creationId xmlns:a16="http://schemas.microsoft.com/office/drawing/2014/main" id="{F40978B6-F992-7DE7-A18C-25E68FF2AF8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0" y="5651978"/>
            <a:ext cx="12192000" cy="445020"/>
          </a:xfrm>
          <a:prstGeom prst="rect">
            <a:avLst/>
          </a:prstGeom>
        </p:spPr>
      </p:pic>
      <p:sp>
        <p:nvSpPr>
          <p:cNvPr id="2" name="Title 1">
            <a:extLst>
              <a:ext uri="{FF2B5EF4-FFF2-40B4-BE49-F238E27FC236}">
                <a16:creationId xmlns:a16="http://schemas.microsoft.com/office/drawing/2014/main" id="{C63FE147-6B93-5892-6B26-19D0DEE60596}"/>
              </a:ext>
            </a:extLst>
          </p:cNvPr>
          <p:cNvSpPr txBox="1">
            <a:spLocks noGrp="1"/>
          </p:cNvSpPr>
          <p:nvPr>
            <p:ph type="title" idx="4294967295"/>
          </p:nvPr>
        </p:nvSpPr>
        <p:spPr>
          <a:xfrm>
            <a:off x="168088" y="155426"/>
            <a:ext cx="1074749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E2A5A"/>
                </a:solidFill>
                <a:effectLst/>
                <a:uLnTx/>
                <a:uFillTx/>
                <a:latin typeface="Arial" panose="020B0604020202020204" pitchFamily="34" charset="0"/>
                <a:ea typeface="+mn-ea"/>
                <a:cs typeface="Arial" panose="020B0604020202020204" pitchFamily="34" charset="0"/>
              </a:rPr>
              <a:t>Implementing </a:t>
            </a:r>
            <a:r>
              <a:rPr kumimoji="0" lang="en-GB" sz="4400" b="1" i="0" u="none" strike="noStrike" kern="1200" cap="none" spc="0" normalizeH="0" baseline="0" noProof="0" dirty="0" err="1">
                <a:ln>
                  <a:noFill/>
                </a:ln>
                <a:solidFill>
                  <a:srgbClr val="1E2A5A"/>
                </a:solidFill>
                <a:effectLst/>
                <a:uLnTx/>
                <a:uFillTx/>
                <a:latin typeface="Arial" panose="020B0604020202020204" pitchFamily="34" charset="0"/>
                <a:ea typeface="+mn-ea"/>
                <a:cs typeface="Arial" panose="020B0604020202020204" pitchFamily="34" charset="0"/>
              </a:rPr>
              <a:t>Desty</a:t>
            </a:r>
            <a:r>
              <a:rPr kumimoji="0" lang="en-GB" sz="4400" b="1" i="0" u="none" strike="noStrike" kern="1200" cap="none" spc="0" normalizeH="0" baseline="0" noProof="0" dirty="0">
                <a:ln>
                  <a:noFill/>
                </a:ln>
                <a:solidFill>
                  <a:srgbClr val="1E2A5A"/>
                </a:solidFill>
                <a:effectLst/>
                <a:uLnTx/>
                <a:uFillTx/>
                <a:latin typeface="Arial" panose="020B0604020202020204" pitchFamily="34" charset="0"/>
                <a:ea typeface="+mn-ea"/>
                <a:cs typeface="Arial" panose="020B0604020202020204" pitchFamily="34" charset="0"/>
              </a:rPr>
              <a:t> in School</a:t>
            </a:r>
            <a:endParaRPr kumimoji="0" lang="en-US" sz="2000" b="0" i="0" u="none" strike="noStrike" kern="1200" cap="none" spc="0" normalizeH="0" baseline="0" noProof="0" dirty="0">
              <a:ln>
                <a:noFill/>
              </a:ln>
              <a:solidFill>
                <a:srgbClr val="1E2A5A"/>
              </a:solidFill>
              <a:effectLst/>
              <a:uLnTx/>
              <a:uFillTx/>
              <a:latin typeface="+mn-lt"/>
              <a:ea typeface="+mn-ea"/>
              <a:cs typeface="+mn-cs"/>
            </a:endParaRPr>
          </a:p>
        </p:txBody>
      </p:sp>
      <p:sp>
        <p:nvSpPr>
          <p:cNvPr id="9" name="Rectangle 8">
            <a:extLst>
              <a:ext uri="{FF2B5EF4-FFF2-40B4-BE49-F238E27FC236}">
                <a16:creationId xmlns:a16="http://schemas.microsoft.com/office/drawing/2014/main" id="{B7DFAD87-68B5-B02E-9D94-1745E105C4D4}"/>
              </a:ext>
            </a:extLst>
          </p:cNvPr>
          <p:cNvSpPr/>
          <p:nvPr/>
        </p:nvSpPr>
        <p:spPr>
          <a:xfrm>
            <a:off x="125506" y="2249044"/>
            <a:ext cx="11940988" cy="1675395"/>
          </a:xfrm>
          <a:prstGeom prst="rect">
            <a:avLst/>
          </a:prstGeom>
        </p:spPr>
        <p:txBody>
          <a:bodyPr wrap="square">
            <a:spAutoFit/>
          </a:bodyPr>
          <a:lstStyle/>
          <a:p>
            <a:pPr marL="36900" lvl="0" defTabSz="457200">
              <a:lnSpc>
                <a:spcPct val="110000"/>
              </a:lnSpc>
              <a:spcBef>
                <a:spcPct val="20000"/>
              </a:spcBef>
              <a:spcAft>
                <a:spcPts val="600"/>
              </a:spcAft>
              <a:buClr>
                <a:srgbClr val="F4EDD8"/>
              </a:buClr>
              <a:buSzPct val="70000"/>
            </a:pPr>
            <a:r>
              <a:rPr lang="en-GB" sz="3200" b="1" dirty="0">
                <a:ln>
                  <a:solidFill>
                    <a:prstClr val="black">
                      <a:lumMod val="75000"/>
                      <a:lumOff val="25000"/>
                      <a:alpha val="10000"/>
                    </a:prstClr>
                  </a:solidFill>
                </a:ln>
                <a:latin typeface="Arial" panose="020B0604020202020204" pitchFamily="34" charset="0"/>
                <a:cs typeface="Arial" panose="020B0604020202020204" pitchFamily="34" charset="0"/>
              </a:rPr>
              <a:t>We’re pleased to welcome Rachel Bradshaw, Deputy Headteacher and Sabina Spence, Teaching Assistant and </a:t>
            </a:r>
            <a:r>
              <a:rPr lang="en-GB" sz="3200" b="1" dirty="0" err="1">
                <a:ln>
                  <a:solidFill>
                    <a:prstClr val="black">
                      <a:lumMod val="75000"/>
                      <a:lumOff val="25000"/>
                      <a:alpha val="10000"/>
                    </a:prstClr>
                  </a:solidFill>
                </a:ln>
                <a:latin typeface="Arial" panose="020B0604020202020204" pitchFamily="34" charset="0"/>
                <a:cs typeface="Arial" panose="020B0604020202020204" pitchFamily="34" charset="0"/>
              </a:rPr>
              <a:t>Desty</a:t>
            </a:r>
            <a:r>
              <a:rPr lang="en-GB" sz="3200" b="1" dirty="0">
                <a:ln>
                  <a:solidFill>
                    <a:prstClr val="black">
                      <a:lumMod val="75000"/>
                      <a:lumOff val="25000"/>
                      <a:alpha val="10000"/>
                    </a:prstClr>
                  </a:solidFill>
                </a:ln>
                <a:latin typeface="Arial" panose="020B0604020202020204" pitchFamily="34" charset="0"/>
                <a:cs typeface="Arial" panose="020B0604020202020204" pitchFamily="34" charset="0"/>
              </a:rPr>
              <a:t> Mentor from Cringleford CE VA Primary School.</a:t>
            </a:r>
          </a:p>
        </p:txBody>
      </p:sp>
      <p:pic>
        <p:nvPicPr>
          <p:cNvPr id="3" name="Picture 2">
            <a:extLst>
              <a:ext uri="{FF2B5EF4-FFF2-40B4-BE49-F238E27FC236}">
                <a16:creationId xmlns:a16="http://schemas.microsoft.com/office/drawing/2014/main" id="{271AC184-EC37-5D9E-1F12-E3F0B3237E8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1481" y="-163653"/>
            <a:ext cx="3870470" cy="2053929"/>
          </a:xfrm>
          <a:prstGeom prst="rect">
            <a:avLst/>
          </a:prstGeom>
        </p:spPr>
      </p:pic>
    </p:spTree>
    <p:extLst>
      <p:ext uri="{BB962C8B-B14F-4D97-AF65-F5344CB8AC3E}">
        <p14:creationId xmlns:p14="http://schemas.microsoft.com/office/powerpoint/2010/main" val="345713298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lourish Logo2.png">
            <a:extLst>
              <a:ext uri="{FF2B5EF4-FFF2-40B4-BE49-F238E27FC236}">
                <a16:creationId xmlns:a16="http://schemas.microsoft.com/office/drawing/2014/main" id="{77FF78AA-729F-C3BD-181D-DC677029F9D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44724" y="6128720"/>
            <a:ext cx="384384" cy="258290"/>
          </a:xfrm>
          <a:prstGeom prst="rect">
            <a:avLst/>
          </a:prstGeom>
          <a:ln w="12700">
            <a:miter lim="400000"/>
          </a:ln>
        </p:spPr>
      </p:pic>
      <p:pic>
        <p:nvPicPr>
          <p:cNvPr id="6" name="Stacked New NCC Logo 376.jpg">
            <a:extLst>
              <a:ext uri="{FF2B5EF4-FFF2-40B4-BE49-F238E27FC236}">
                <a16:creationId xmlns:a16="http://schemas.microsoft.com/office/drawing/2014/main" id="{4C66DEB2-3088-A201-37DE-C53B8068A9E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20037" y="6147772"/>
            <a:ext cx="863943" cy="258291"/>
          </a:xfrm>
          <a:prstGeom prst="rect">
            <a:avLst/>
          </a:prstGeom>
          <a:ln w="12700">
            <a:miter lim="400000"/>
          </a:ln>
        </p:spPr>
      </p:pic>
      <p:pic>
        <p:nvPicPr>
          <p:cNvPr id="7" name="Vital Signs for Children Logo (1).jpg">
            <a:extLst>
              <a:ext uri="{FF2B5EF4-FFF2-40B4-BE49-F238E27FC236}">
                <a16:creationId xmlns:a16="http://schemas.microsoft.com/office/drawing/2014/main" id="{5CB89D31-DA8E-4B0A-F6B6-CDD7A110694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14440" y="6125171"/>
            <a:ext cx="666220" cy="258291"/>
          </a:xfrm>
          <a:prstGeom prst="rect">
            <a:avLst/>
          </a:prstGeom>
          <a:ln w="12700">
            <a:miter lim="400000"/>
          </a:ln>
        </p:spPr>
      </p:pic>
      <p:pic>
        <p:nvPicPr>
          <p:cNvPr id="8" name="Picture 7">
            <a:extLst>
              <a:ext uri="{FF2B5EF4-FFF2-40B4-BE49-F238E27FC236}">
                <a16:creationId xmlns:a16="http://schemas.microsoft.com/office/drawing/2014/main" id="{F40978B6-F992-7DE7-A18C-25E68FF2AF8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0" y="5651978"/>
            <a:ext cx="12192000" cy="445020"/>
          </a:xfrm>
          <a:prstGeom prst="rect">
            <a:avLst/>
          </a:prstGeom>
        </p:spPr>
      </p:pic>
      <p:sp>
        <p:nvSpPr>
          <p:cNvPr id="2" name="Title 1">
            <a:extLst>
              <a:ext uri="{FF2B5EF4-FFF2-40B4-BE49-F238E27FC236}">
                <a16:creationId xmlns:a16="http://schemas.microsoft.com/office/drawing/2014/main" id="{C63FE147-6B93-5892-6B26-19D0DEE60596}"/>
              </a:ext>
            </a:extLst>
          </p:cNvPr>
          <p:cNvSpPr txBox="1">
            <a:spLocks noGrp="1"/>
          </p:cNvSpPr>
          <p:nvPr>
            <p:ph type="title" idx="4294967295"/>
          </p:nvPr>
        </p:nvSpPr>
        <p:spPr>
          <a:xfrm>
            <a:off x="168088" y="155426"/>
            <a:ext cx="1074749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1E2A5A"/>
                </a:solidFill>
                <a:effectLst/>
                <a:uLnTx/>
                <a:uFillTx/>
                <a:latin typeface="Arial" panose="020B0604020202020204" pitchFamily="34" charset="0"/>
                <a:ea typeface="+mn-ea"/>
                <a:cs typeface="Arial" panose="020B0604020202020204" pitchFamily="34" charset="0"/>
              </a:rPr>
              <a:t>Desty</a:t>
            </a:r>
            <a:r>
              <a:rPr kumimoji="0" lang="en-GB" sz="4400" b="1" i="0" u="none" strike="noStrike" kern="1200" cap="none" spc="0" normalizeH="0" baseline="0" noProof="0" dirty="0">
                <a:ln>
                  <a:noFill/>
                </a:ln>
                <a:solidFill>
                  <a:srgbClr val="1E2A5A"/>
                </a:solidFill>
                <a:effectLst/>
                <a:uLnTx/>
                <a:uFillTx/>
                <a:latin typeface="Arial" panose="020B0604020202020204" pitchFamily="34" charset="0"/>
                <a:ea typeface="+mn-ea"/>
                <a:cs typeface="Arial" panose="020B0604020202020204" pitchFamily="34" charset="0"/>
              </a:rPr>
              <a:t> in Norfolk so far…</a:t>
            </a:r>
            <a:endParaRPr kumimoji="0" lang="en-US" sz="2000" b="0" i="0" u="none" strike="noStrike" kern="1200" cap="none" spc="0" normalizeH="0" baseline="0" noProof="0" dirty="0">
              <a:ln>
                <a:noFill/>
              </a:ln>
              <a:solidFill>
                <a:srgbClr val="1E2A5A"/>
              </a:solidFill>
              <a:effectLst/>
              <a:uLnTx/>
              <a:uFillTx/>
              <a:latin typeface="+mn-lt"/>
              <a:ea typeface="+mn-ea"/>
              <a:cs typeface="+mn-cs"/>
            </a:endParaRPr>
          </a:p>
        </p:txBody>
      </p:sp>
      <p:sp>
        <p:nvSpPr>
          <p:cNvPr id="9" name="Rectangle 8">
            <a:extLst>
              <a:ext uri="{FF2B5EF4-FFF2-40B4-BE49-F238E27FC236}">
                <a16:creationId xmlns:a16="http://schemas.microsoft.com/office/drawing/2014/main" id="{B7DFAD87-68B5-B02E-9D94-1745E105C4D4}"/>
              </a:ext>
            </a:extLst>
          </p:cNvPr>
          <p:cNvSpPr/>
          <p:nvPr/>
        </p:nvSpPr>
        <p:spPr>
          <a:xfrm>
            <a:off x="251012" y="1857646"/>
            <a:ext cx="11940988" cy="3849067"/>
          </a:xfrm>
          <a:prstGeom prst="rect">
            <a:avLst/>
          </a:prstGeom>
        </p:spPr>
        <p:txBody>
          <a:bodyPr wrap="square">
            <a:spAutoFit/>
          </a:bodyPr>
          <a:lstStyle/>
          <a:p>
            <a:pPr marL="36900" lvl="0" defTabSz="457200">
              <a:lnSpc>
                <a:spcPct val="110000"/>
              </a:lnSpc>
              <a:spcBef>
                <a:spcPct val="20000"/>
              </a:spcBef>
              <a:spcAft>
                <a:spcPts val="600"/>
              </a:spcAft>
              <a:buClr>
                <a:srgbClr val="F4EDD8"/>
              </a:buClr>
              <a:buSzPct val="70000"/>
            </a:pPr>
            <a:r>
              <a:rPr lang="en-GB" sz="2200" b="1" dirty="0">
                <a:ln>
                  <a:solidFill>
                    <a:prstClr val="black">
                      <a:lumMod val="75000"/>
                      <a:lumOff val="25000"/>
                      <a:alpha val="10000"/>
                    </a:prstClr>
                  </a:solidFill>
                </a:ln>
                <a:latin typeface="Arial" panose="020B0604020202020204" pitchFamily="34" charset="0"/>
                <a:cs typeface="Arial" panose="020B0604020202020204" pitchFamily="34" charset="0"/>
              </a:rPr>
              <a:t>2022/23 – Pilot project jointly funded with Early Intervention and Prevention Team and Virtual School</a:t>
            </a:r>
          </a:p>
          <a:p>
            <a:pPr marL="36900" lvl="0" defTabSz="457200">
              <a:lnSpc>
                <a:spcPct val="110000"/>
              </a:lnSpc>
              <a:spcBef>
                <a:spcPct val="20000"/>
              </a:spcBef>
              <a:spcAft>
                <a:spcPts val="600"/>
              </a:spcAft>
              <a:buClr>
                <a:srgbClr val="F4EDD8"/>
              </a:buClr>
              <a:buSzPct val="70000"/>
            </a:pPr>
            <a:r>
              <a:rPr lang="en-GB" sz="2200" b="1" dirty="0">
                <a:ln>
                  <a:solidFill>
                    <a:prstClr val="black">
                      <a:lumMod val="75000"/>
                      <a:lumOff val="25000"/>
                      <a:alpha val="10000"/>
                    </a:prstClr>
                  </a:solidFill>
                </a:ln>
                <a:latin typeface="Arial" panose="020B0604020202020204" pitchFamily="34" charset="0"/>
                <a:cs typeface="Arial" panose="020B0604020202020204" pitchFamily="34" charset="0"/>
              </a:rPr>
              <a:t>Opportunity to participate in ‘An Evaluation of a Cross Authority Collaboration in Building Children’s Emotional Resilience’</a:t>
            </a:r>
          </a:p>
          <a:p>
            <a:pPr marL="36900" lvl="0" defTabSz="457200">
              <a:lnSpc>
                <a:spcPct val="110000"/>
              </a:lnSpc>
              <a:spcBef>
                <a:spcPct val="20000"/>
              </a:spcBef>
              <a:spcAft>
                <a:spcPts val="600"/>
              </a:spcAft>
              <a:buClr>
                <a:srgbClr val="F4EDD8"/>
              </a:buClr>
              <a:buSzPct val="70000"/>
            </a:pPr>
            <a:r>
              <a:rPr lang="en-GB" sz="2200" b="1" dirty="0">
                <a:ln>
                  <a:solidFill>
                    <a:prstClr val="black">
                      <a:lumMod val="75000"/>
                      <a:lumOff val="25000"/>
                      <a:alpha val="10000"/>
                    </a:prstClr>
                  </a:solidFill>
                </a:ln>
                <a:latin typeface="Arial" panose="020B0604020202020204" pitchFamily="34" charset="0"/>
                <a:cs typeface="Arial" panose="020B0604020202020204" pitchFamily="34" charset="0"/>
              </a:rPr>
              <a:t>2023/24 – Applications to train </a:t>
            </a:r>
            <a:r>
              <a:rPr lang="en-GB" sz="2200" b="1" dirty="0" err="1">
                <a:ln>
                  <a:solidFill>
                    <a:prstClr val="black">
                      <a:lumMod val="75000"/>
                      <a:lumOff val="25000"/>
                      <a:alpha val="10000"/>
                    </a:prstClr>
                  </a:solidFill>
                </a:ln>
                <a:latin typeface="Arial" panose="020B0604020202020204" pitchFamily="34" charset="0"/>
                <a:cs typeface="Arial" panose="020B0604020202020204" pitchFamily="34" charset="0"/>
              </a:rPr>
              <a:t>Desty</a:t>
            </a:r>
            <a:r>
              <a:rPr lang="en-GB" sz="2200" b="1" dirty="0">
                <a:ln>
                  <a:solidFill>
                    <a:prstClr val="black">
                      <a:lumMod val="75000"/>
                      <a:lumOff val="25000"/>
                      <a:alpha val="10000"/>
                    </a:prstClr>
                  </a:solidFill>
                </a:ln>
                <a:latin typeface="Arial" panose="020B0604020202020204" pitchFamily="34" charset="0"/>
                <a:cs typeface="Arial" panose="020B0604020202020204" pitchFamily="34" charset="0"/>
              </a:rPr>
              <a:t> Mentors have been made through the Trauma and Attachment Aware Practice in School training grant through the Virtual School</a:t>
            </a:r>
          </a:p>
          <a:p>
            <a:pPr marL="36900" lvl="0" defTabSz="457200">
              <a:lnSpc>
                <a:spcPct val="110000"/>
              </a:lnSpc>
              <a:spcBef>
                <a:spcPct val="20000"/>
              </a:spcBef>
              <a:spcAft>
                <a:spcPts val="600"/>
              </a:spcAft>
              <a:buClr>
                <a:srgbClr val="F4EDD8"/>
              </a:buClr>
              <a:buSzPct val="70000"/>
            </a:pPr>
            <a:r>
              <a:rPr lang="en-GB" sz="2200" b="1" dirty="0">
                <a:ln>
                  <a:solidFill>
                    <a:prstClr val="black">
                      <a:lumMod val="75000"/>
                      <a:lumOff val="25000"/>
                      <a:alpha val="10000"/>
                    </a:prstClr>
                  </a:solidFill>
                </a:ln>
                <a:latin typeface="Arial" panose="020B0604020202020204" pitchFamily="34" charset="0"/>
                <a:cs typeface="Arial" panose="020B0604020202020204" pitchFamily="34" charset="0"/>
              </a:rPr>
              <a:t>2024/25 – Partnership with EPSS and Virtual School and opportunity for schools to access </a:t>
            </a:r>
            <a:r>
              <a:rPr lang="en-GB" sz="2200" b="1" dirty="0" err="1">
                <a:ln>
                  <a:solidFill>
                    <a:prstClr val="black">
                      <a:lumMod val="75000"/>
                      <a:lumOff val="25000"/>
                      <a:alpha val="10000"/>
                    </a:prstClr>
                  </a:solidFill>
                </a:ln>
                <a:latin typeface="Arial" panose="020B0604020202020204" pitchFamily="34" charset="0"/>
                <a:cs typeface="Arial" panose="020B0604020202020204" pitchFamily="34" charset="0"/>
              </a:rPr>
              <a:t>Desty</a:t>
            </a:r>
            <a:r>
              <a:rPr lang="en-GB" sz="2200" b="1" dirty="0">
                <a:ln>
                  <a:solidFill>
                    <a:prstClr val="black">
                      <a:lumMod val="75000"/>
                      <a:lumOff val="25000"/>
                      <a:alpha val="10000"/>
                    </a:prstClr>
                  </a:solidFill>
                </a:ln>
                <a:latin typeface="Arial" panose="020B0604020202020204" pitchFamily="34" charset="0"/>
                <a:cs typeface="Arial" panose="020B0604020202020204" pitchFamily="34" charset="0"/>
              </a:rPr>
              <a:t> Mentor Training through Virtual School Trauma and Attachment Aware Practice offer. </a:t>
            </a:r>
          </a:p>
        </p:txBody>
      </p:sp>
      <p:pic>
        <p:nvPicPr>
          <p:cNvPr id="3" name="Picture 2">
            <a:extLst>
              <a:ext uri="{FF2B5EF4-FFF2-40B4-BE49-F238E27FC236}">
                <a16:creationId xmlns:a16="http://schemas.microsoft.com/office/drawing/2014/main" id="{271AC184-EC37-5D9E-1F12-E3F0B3237E8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1481" y="-163653"/>
            <a:ext cx="3870470" cy="2053929"/>
          </a:xfrm>
          <a:prstGeom prst="rect">
            <a:avLst/>
          </a:prstGeom>
        </p:spPr>
      </p:pic>
    </p:spTree>
    <p:extLst>
      <p:ext uri="{BB962C8B-B14F-4D97-AF65-F5344CB8AC3E}">
        <p14:creationId xmlns:p14="http://schemas.microsoft.com/office/powerpoint/2010/main" val="209808436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
          <p:cNvSpPr txBox="1">
            <a:spLocks noGrp="1"/>
          </p:cNvSpPr>
          <p:nvPr>
            <p:ph type="title" idx="4294967295"/>
          </p:nvPr>
        </p:nvSpPr>
        <p:spPr>
          <a:xfrm>
            <a:off x="1917493" y="4784425"/>
            <a:ext cx="5412509" cy="1559283"/>
          </a:xfrm>
          <a:prstGeom prst="rect">
            <a:avLst/>
          </a:prstGeom>
          <a:solidFill>
            <a:schemeClr val="lt1"/>
          </a:solidFill>
          <a:ln>
            <a:noFill/>
            <a:prstDash/>
          </a:ln>
          <a:effectLst/>
        </p:spPr>
        <p:txBody>
          <a:bodyPr rot="0" spcFirstLastPara="1" vertOverflow="overflow" horzOverflow="overflow" vert="horz" wrap="square" lIns="121900" tIns="60933" rIns="121900" bIns="60933"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733" b="1" i="0" u="none" strike="noStrike" kern="1200" cap="none" spc="0" normalizeH="0" baseline="0" noProof="0" dirty="0">
                <a:ln>
                  <a:noFill/>
                </a:ln>
                <a:solidFill>
                  <a:srgbClr val="FF0000"/>
                </a:solidFill>
                <a:effectLst/>
                <a:uLnTx/>
                <a:uFillTx/>
                <a:latin typeface="Trebuchet MS"/>
                <a:ea typeface="Trebuchet MS"/>
                <a:cs typeface="Trebuchet MS"/>
                <a:sym typeface="Trebuchet MS"/>
              </a:rPr>
              <a:t>Stephanie O’Malley </a:t>
            </a:r>
            <a:endParaRPr kumimoji="0" lang="en-GB" sz="24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Trebuchet MS"/>
                <a:ea typeface="Trebuchet MS"/>
                <a:cs typeface="Trebuchet MS"/>
                <a:sym typeface="Trebuchet MS"/>
              </a:rPr>
              <a:t>Founder/ Educational Psychologist</a:t>
            </a:r>
            <a:endParaRPr kumimoji="0" lang="en-GB" sz="2400" b="0" i="0" u="none" strike="noStrike" kern="1200" cap="none" spc="0" normalizeH="0" baseline="0" noProof="0" dirty="0">
              <a:ln>
                <a:noFill/>
              </a:ln>
              <a:solidFill>
                <a:srgbClr val="FF0000"/>
              </a:solidFill>
              <a:effectLst/>
              <a:uLnTx/>
              <a:uFillTx/>
              <a:latin typeface="+mn-lt"/>
              <a:ea typeface="+mn-ea"/>
              <a:cs typeface="+mn-cs"/>
            </a:endParaRPr>
          </a:p>
        </p:txBody>
      </p:sp>
      <p:grpSp>
        <p:nvGrpSpPr>
          <p:cNvPr id="149" name="Google Shape;149;p1">
            <a:extLst>
              <a:ext uri="{C183D7F6-B498-43B3-948B-1728B52AA6E4}">
                <adec:decorative xmlns:adec="http://schemas.microsoft.com/office/drawing/2017/decorative" val="1"/>
              </a:ext>
            </a:extLst>
          </p:cNvPr>
          <p:cNvGrpSpPr/>
          <p:nvPr/>
        </p:nvGrpSpPr>
        <p:grpSpPr>
          <a:xfrm>
            <a:off x="531024" y="2777555"/>
            <a:ext cx="11129952" cy="1415523"/>
            <a:chOff x="0" y="188213"/>
            <a:chExt cx="8347464" cy="1061642"/>
          </a:xfrm>
        </p:grpSpPr>
        <p:sp>
          <p:nvSpPr>
            <p:cNvPr id="150" name="Google Shape;150;p1"/>
            <p:cNvSpPr/>
            <p:nvPr/>
          </p:nvSpPr>
          <p:spPr>
            <a:xfrm>
              <a:off x="0" y="188213"/>
              <a:ext cx="8347464" cy="1061642"/>
            </a:xfrm>
            <a:prstGeom prst="roundRect">
              <a:avLst>
                <a:gd name="adj" fmla="val 16667"/>
              </a:avLst>
            </a:prstGeom>
            <a:solidFill>
              <a:srgbClr val="00B0AD"/>
            </a:solidFill>
            <a:ln w="19050"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121900" tIns="121900" rIns="121900" bIns="121900" anchor="ctr" anchorCtr="0">
              <a:noAutofit/>
            </a:bodyPr>
            <a:lstStyle/>
            <a:p>
              <a:endParaRPr sz="2400"/>
            </a:p>
          </p:txBody>
        </p:sp>
        <p:sp>
          <p:nvSpPr>
            <p:cNvPr id="151" name="Google Shape;151;p1"/>
            <p:cNvSpPr txBox="1"/>
            <p:nvPr/>
          </p:nvSpPr>
          <p:spPr>
            <a:xfrm>
              <a:off x="51825" y="240038"/>
              <a:ext cx="8243814" cy="957992"/>
            </a:xfrm>
            <a:prstGeom prst="rect">
              <a:avLst/>
            </a:prstGeom>
            <a:noFill/>
            <a:ln>
              <a:noFill/>
            </a:ln>
          </p:spPr>
          <p:txBody>
            <a:bodyPr spcFirstLastPara="1" wrap="square" lIns="162533" tIns="162533" rIns="162533" bIns="162533" anchor="ctr" anchorCtr="0">
              <a:noAutofit/>
            </a:bodyPr>
            <a:lstStyle/>
            <a:p>
              <a:pPr algn="ctr">
                <a:lnSpc>
                  <a:spcPct val="90000"/>
                </a:lnSpc>
                <a:buClr>
                  <a:srgbClr val="FFFFFF"/>
                </a:buClr>
                <a:buSzPts val="3200"/>
              </a:pPr>
              <a:r>
                <a:rPr lang="en-IE" sz="4267" b="1" dirty="0">
                  <a:solidFill>
                    <a:srgbClr val="FFFFFF"/>
                  </a:solidFill>
                  <a:latin typeface="Calibri"/>
                  <a:ea typeface="Calibri"/>
                  <a:cs typeface="Calibri"/>
                  <a:sym typeface="Calibri"/>
                </a:rPr>
                <a:t>Developing Children’s Emotional Resilience with DESTY</a:t>
              </a:r>
              <a:endParaRPr sz="2400" dirty="0"/>
            </a:p>
          </p:txBody>
        </p:sp>
      </p:grpSp>
      <p:pic>
        <p:nvPicPr>
          <p:cNvPr id="152" name="Google Shape;152;p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69467" y="-443245"/>
            <a:ext cx="6714055" cy="3566153"/>
          </a:xfrm>
          <a:prstGeom prst="rect">
            <a:avLst/>
          </a:prstGeom>
          <a:noFill/>
          <a:ln>
            <a:noFill/>
          </a:ln>
        </p:spPr>
      </p:pic>
      <p:pic>
        <p:nvPicPr>
          <p:cNvPr id="153" name="Google Shape;153;p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330002" y="54014"/>
            <a:ext cx="3364461" cy="261091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7" name="Google Shape;165;p2">
            <a:extLst>
              <a:ext uri="{FF2B5EF4-FFF2-40B4-BE49-F238E27FC236}">
                <a16:creationId xmlns:a16="http://schemas.microsoft.com/office/drawing/2014/main" id="{03D48903-0E8E-4287-BC94-FDA83557E331}"/>
              </a:ext>
            </a:extLst>
          </p:cNvPr>
          <p:cNvSpPr txBox="1">
            <a:spLocks noGrp="1"/>
          </p:cNvSpPr>
          <p:nvPr>
            <p:ph type="title"/>
          </p:nvPr>
        </p:nvSpPr>
        <p:spPr>
          <a:xfrm>
            <a:off x="614582" y="181440"/>
            <a:ext cx="8596668" cy="1320800"/>
          </a:xfrm>
          <a:prstGeom prst="rect">
            <a:avLst/>
          </a:prstGeom>
          <a:noFill/>
          <a:ln>
            <a:noFill/>
          </a:ln>
        </p:spPr>
        <p:txBody>
          <a:bodyPr spcFirstLastPara="1" wrap="square" lIns="121900" tIns="60933" rIns="121900" bIns="60933" anchor="t" anchorCtr="0">
            <a:normAutofit/>
          </a:bodyPr>
          <a:lstStyle/>
          <a:p>
            <a:pPr>
              <a:buSzPts val="2700"/>
            </a:pPr>
            <a:r>
              <a:rPr lang="en-IE" b="1" dirty="0">
                <a:solidFill>
                  <a:schemeClr val="accent1"/>
                </a:solidFill>
              </a:rPr>
              <a:t>Introduction:</a:t>
            </a:r>
            <a:endParaRPr dirty="0"/>
          </a:p>
        </p:txBody>
      </p:sp>
      <p:sp>
        <p:nvSpPr>
          <p:cNvPr id="159" name="Google Shape;159;p3"/>
          <p:cNvSpPr txBox="1">
            <a:spLocks noGrp="1"/>
          </p:cNvSpPr>
          <p:nvPr>
            <p:ph idx="1"/>
          </p:nvPr>
        </p:nvSpPr>
        <p:spPr>
          <a:xfrm>
            <a:off x="380593" y="2109952"/>
            <a:ext cx="10972800" cy="4566609"/>
          </a:xfrm>
          <a:prstGeom prst="rect">
            <a:avLst/>
          </a:prstGeom>
          <a:noFill/>
          <a:ln>
            <a:noFill/>
          </a:ln>
        </p:spPr>
        <p:txBody>
          <a:bodyPr spcFirstLastPara="1" wrap="square" lIns="121900" tIns="60933" rIns="121900" bIns="60933" anchor="t" anchorCtr="0">
            <a:normAutofit fontScale="92500" lnSpcReduction="10000"/>
          </a:bodyPr>
          <a:lstStyle/>
          <a:p>
            <a:pPr marL="0" indent="0">
              <a:spcBef>
                <a:spcPts val="0"/>
              </a:spcBef>
              <a:buSzPts val="2240"/>
              <a:buNone/>
            </a:pPr>
            <a:r>
              <a:rPr lang="en-IE" sz="2667" dirty="0"/>
              <a:t>Working as Ed Psych over 14 years</a:t>
            </a:r>
          </a:p>
          <a:p>
            <a:pPr marL="342891" indent="-342891">
              <a:lnSpc>
                <a:spcPct val="160000"/>
              </a:lnSpc>
              <a:spcBef>
                <a:spcPts val="0"/>
              </a:spcBef>
              <a:buSzPts val="2240"/>
            </a:pPr>
            <a:r>
              <a:rPr lang="en-IE" sz="2667" dirty="0"/>
              <a:t>Children in care</a:t>
            </a:r>
          </a:p>
          <a:p>
            <a:pPr marL="342891" indent="-342891">
              <a:lnSpc>
                <a:spcPct val="160000"/>
              </a:lnSpc>
              <a:spcBef>
                <a:spcPts val="0"/>
              </a:spcBef>
              <a:buSzPts val="2240"/>
            </a:pPr>
            <a:r>
              <a:rPr lang="en-IE" sz="2667" dirty="0"/>
              <a:t>Children with additional learning needs (ASD, ADHD, Intellectual Disability etc)</a:t>
            </a:r>
          </a:p>
          <a:p>
            <a:pPr marL="342891" indent="-342891">
              <a:lnSpc>
                <a:spcPct val="160000"/>
              </a:lnSpc>
              <a:spcBef>
                <a:spcPts val="0"/>
              </a:spcBef>
              <a:buSzPts val="2240"/>
            </a:pPr>
            <a:r>
              <a:rPr lang="en-IE" sz="2667" dirty="0"/>
              <a:t>Children with complex medical needs</a:t>
            </a:r>
          </a:p>
          <a:p>
            <a:pPr marL="342891" indent="-342891">
              <a:lnSpc>
                <a:spcPct val="160000"/>
              </a:lnSpc>
              <a:spcBef>
                <a:spcPts val="0"/>
              </a:spcBef>
              <a:buSzPts val="2240"/>
            </a:pPr>
            <a:r>
              <a:rPr lang="en-IE" sz="2667" dirty="0"/>
              <a:t>Children with trauma and attachment related needs</a:t>
            </a:r>
          </a:p>
          <a:p>
            <a:pPr marL="342891" indent="-342891">
              <a:lnSpc>
                <a:spcPct val="160000"/>
              </a:lnSpc>
              <a:spcBef>
                <a:spcPts val="0"/>
              </a:spcBef>
              <a:buSzPts val="2240"/>
            </a:pPr>
            <a:r>
              <a:rPr lang="en-IE" sz="2667" dirty="0"/>
              <a:t>Children with Social, Emotional and Mental Health Challenges</a:t>
            </a:r>
          </a:p>
          <a:p>
            <a:pPr marL="0" indent="0">
              <a:lnSpc>
                <a:spcPct val="160000"/>
              </a:lnSpc>
              <a:spcBef>
                <a:spcPts val="0"/>
              </a:spcBef>
              <a:buSzPts val="2240"/>
              <a:buNone/>
            </a:pPr>
            <a:r>
              <a:rPr lang="en-IE" sz="2667" dirty="0"/>
              <a:t> (SEMH)</a:t>
            </a:r>
          </a:p>
          <a:p>
            <a:pPr marL="342891" indent="-342891">
              <a:lnSpc>
                <a:spcPct val="160000"/>
              </a:lnSpc>
              <a:spcBef>
                <a:spcPts val="0"/>
              </a:spcBef>
              <a:buSzPts val="2240"/>
            </a:pPr>
            <a:endParaRPr sz="3733" dirty="0"/>
          </a:p>
        </p:txBody>
      </p:sp>
      <p:pic>
        <p:nvPicPr>
          <p:cNvPr id="160" name="Google Shape;160;p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840417" y="5637215"/>
            <a:ext cx="2247959" cy="1193997"/>
          </a:xfrm>
          <a:prstGeom prst="rect">
            <a:avLst/>
          </a:prstGeom>
          <a:noFill/>
          <a:ln>
            <a:noFill/>
          </a:ln>
        </p:spPr>
      </p:pic>
      <p:grpSp>
        <p:nvGrpSpPr>
          <p:cNvPr id="8" name="Google Shape;166;p2">
            <a:extLst>
              <a:ext uri="{FF2B5EF4-FFF2-40B4-BE49-F238E27FC236}">
                <a16:creationId xmlns:a16="http://schemas.microsoft.com/office/drawing/2014/main" id="{7F9A9B40-5820-41AE-8246-1D590E88CD09}"/>
              </a:ext>
              <a:ext uri="{C183D7F6-B498-43B3-948B-1728B52AA6E4}">
                <adec:decorative xmlns:adec="http://schemas.microsoft.com/office/drawing/2017/decorative" val="1"/>
              </a:ext>
            </a:extLst>
          </p:cNvPr>
          <p:cNvGrpSpPr/>
          <p:nvPr/>
        </p:nvGrpSpPr>
        <p:grpSpPr>
          <a:xfrm>
            <a:off x="838607" y="793186"/>
            <a:ext cx="6649275" cy="1316765"/>
            <a:chOff x="3587761" y="-176020"/>
            <a:chExt cx="2379185" cy="3168351"/>
          </a:xfrm>
        </p:grpSpPr>
        <p:sp>
          <p:nvSpPr>
            <p:cNvPr id="9" name="Google Shape;167;p2">
              <a:extLst>
                <a:ext uri="{FF2B5EF4-FFF2-40B4-BE49-F238E27FC236}">
                  <a16:creationId xmlns:a16="http://schemas.microsoft.com/office/drawing/2014/main" id="{EBEE68FA-08FB-4FF7-8C61-19C458B74F6C}"/>
                </a:ext>
              </a:extLst>
            </p:cNvPr>
            <p:cNvSpPr/>
            <p:nvPr/>
          </p:nvSpPr>
          <p:spPr>
            <a:xfrm>
              <a:off x="3587761" y="-176020"/>
              <a:ext cx="2251901" cy="3168351"/>
            </a:xfrm>
            <a:prstGeom prst="flowChartDocument">
              <a:avLst/>
            </a:prstGeom>
            <a:solidFill>
              <a:srgbClr val="FFC000">
                <a:alpha val="85882"/>
              </a:srgbClr>
            </a:solidFill>
            <a:ln w="190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 name="Google Shape;168;p2">
              <a:extLst>
                <a:ext uri="{FF2B5EF4-FFF2-40B4-BE49-F238E27FC236}">
                  <a16:creationId xmlns:a16="http://schemas.microsoft.com/office/drawing/2014/main" id="{9847163C-C46C-41EE-A174-9EADF85AC628}"/>
                </a:ext>
              </a:extLst>
            </p:cNvPr>
            <p:cNvSpPr/>
            <p:nvPr/>
          </p:nvSpPr>
          <p:spPr>
            <a:xfrm>
              <a:off x="3642321" y="435058"/>
              <a:ext cx="2324625" cy="1232136"/>
            </a:xfrm>
            <a:prstGeom prst="rect">
              <a:avLst/>
            </a:prstGeom>
            <a:noFill/>
            <a:ln>
              <a:noFill/>
            </a:ln>
          </p:spPr>
          <p:txBody>
            <a:bodyPr spcFirstLastPara="1" wrap="square" lIns="151700" tIns="151700" rIns="151700" bIns="151700" anchor="ctr" anchorCtr="0">
              <a:noAutofit/>
            </a:bodyPr>
            <a:lstStyle/>
            <a:p>
              <a:pPr algn="ctr">
                <a:lnSpc>
                  <a:spcPct val="90000"/>
                </a:lnSpc>
              </a:pPr>
              <a:r>
                <a:rPr lang="en-IE" sz="2133" b="1" dirty="0">
                  <a:solidFill>
                    <a:schemeClr val="lt1"/>
                  </a:solidFill>
                  <a:latin typeface="Calibri"/>
                  <a:ea typeface="Calibri"/>
                  <a:cs typeface="Calibri"/>
                  <a:sym typeface="Calibri"/>
                </a:rPr>
                <a:t>Stephanie O’Malley BA(Psych) MA(Ed Psych)</a:t>
              </a:r>
              <a:endParaRPr sz="2133" b="1" dirty="0">
                <a:solidFill>
                  <a:schemeClr val="lt1"/>
                </a:solidFill>
                <a:latin typeface="Calibri"/>
                <a:ea typeface="Calibri"/>
                <a:cs typeface="Calibri"/>
                <a:sym typeface="Calibri"/>
              </a:endParaRPr>
            </a:p>
            <a:p>
              <a:pPr algn="ctr">
                <a:lnSpc>
                  <a:spcPct val="90000"/>
                </a:lnSpc>
                <a:spcBef>
                  <a:spcPts val="747"/>
                </a:spcBef>
              </a:pPr>
              <a:r>
                <a:rPr lang="en-IE" sz="2133" b="1" dirty="0">
                  <a:solidFill>
                    <a:schemeClr val="lt1"/>
                  </a:solidFill>
                  <a:latin typeface="Calibri"/>
                  <a:ea typeface="Calibri"/>
                  <a:cs typeface="Calibri"/>
                  <a:sym typeface="Calibri"/>
                </a:rPr>
                <a:t>FOUNDER &amp;  EDUCATIONAL PSYCHOLOGIST</a:t>
              </a:r>
              <a:endParaRPr sz="2133" b="1" dirty="0">
                <a:solidFill>
                  <a:schemeClr val="lt1"/>
                </a:solidFill>
                <a:latin typeface="Calibri"/>
                <a:ea typeface="Calibri"/>
                <a:cs typeface="Calibri"/>
                <a:sym typeface="Calibri"/>
              </a:endParaRPr>
            </a:p>
          </p:txBody>
        </p:sp>
      </p:grpSp>
      <p:pic>
        <p:nvPicPr>
          <p:cNvPr id="11" name="Google Shape;169;p2">
            <a:extLst>
              <a:ext uri="{FF2B5EF4-FFF2-40B4-BE49-F238E27FC236}">
                <a16:creationId xmlns:a16="http://schemas.microsoft.com/office/drawing/2014/main" id="{39718400-0F61-46A7-98F6-C98DAD1F19B0}"/>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05731" y="793186"/>
            <a:ext cx="1316765" cy="1316765"/>
          </a:xfrm>
          <a:prstGeom prst="ellipse">
            <a:avLst/>
          </a:prstGeom>
          <a:noFill/>
          <a:ln w="28575" cap="flat" cmpd="sng">
            <a:solidFill>
              <a:schemeClr val="lt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
            <a:extLs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lt1"/>
          </a:solidFill>
          <a:ln>
            <a:noFill/>
          </a:ln>
        </p:spPr>
        <p:txBody>
          <a:bodyPr spcFirstLastPara="1" wrap="square" lIns="121900" tIns="60933" rIns="121900" bIns="60933" anchor="ctr" anchorCtr="0">
            <a:noAutofit/>
          </a:bodyPr>
          <a:lstStyle/>
          <a:p>
            <a:pPr algn="ctr"/>
            <a:endParaRPr sz="2400">
              <a:solidFill>
                <a:schemeClr val="lt1"/>
              </a:solidFill>
              <a:latin typeface="Trebuchet MS"/>
              <a:ea typeface="Trebuchet MS"/>
              <a:cs typeface="Trebuchet MS"/>
              <a:sym typeface="Trebuchet MS"/>
            </a:endParaRPr>
          </a:p>
        </p:txBody>
      </p:sp>
      <p:sp>
        <p:nvSpPr>
          <p:cNvPr id="204" name="Google Shape;204;p4">
            <a:extLs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lt1"/>
          </a:solidFill>
          <a:ln>
            <a:noFill/>
          </a:ln>
        </p:spPr>
        <p:txBody>
          <a:bodyPr spcFirstLastPara="1" wrap="square" lIns="121900" tIns="60933" rIns="121900" bIns="60933" anchor="ctr" anchorCtr="0">
            <a:noAutofit/>
          </a:bodyPr>
          <a:lstStyle/>
          <a:p>
            <a:pPr algn="ctr"/>
            <a:endParaRPr sz="2400">
              <a:solidFill>
                <a:schemeClr val="lt1"/>
              </a:solidFill>
              <a:latin typeface="Trebuchet MS"/>
              <a:ea typeface="Trebuchet MS"/>
              <a:cs typeface="Trebuchet MS"/>
              <a:sym typeface="Trebuchet MS"/>
            </a:endParaRPr>
          </a:p>
        </p:txBody>
      </p:sp>
      <p:cxnSp>
        <p:nvCxnSpPr>
          <p:cNvPr id="205" name="Google Shape;205;p4">
            <a:extLst>
              <a:ext uri="{C183D7F6-B498-43B3-948B-1728B52AA6E4}">
                <adec:decorative xmlns:adec="http://schemas.microsoft.com/office/drawing/2017/decorative" val="1"/>
              </a:ext>
            </a:extLst>
          </p:cNvPr>
          <p:cNvCxnSpPr/>
          <p:nvPr/>
        </p:nvCxnSpPr>
        <p:spPr>
          <a:xfrm>
            <a:off x="5111312" y="0"/>
            <a:ext cx="1219200" cy="6858000"/>
          </a:xfrm>
          <a:prstGeom prst="straightConnector1">
            <a:avLst/>
          </a:prstGeom>
          <a:noFill/>
          <a:ln w="9525" cap="flat" cmpd="sng">
            <a:solidFill>
              <a:srgbClr val="16B0E3"/>
            </a:solidFill>
            <a:prstDash val="solid"/>
            <a:round/>
            <a:headEnd type="none" w="sm" len="sm"/>
            <a:tailEnd type="none" w="sm" len="sm"/>
          </a:ln>
        </p:spPr>
      </p:cxnSp>
      <p:cxnSp>
        <p:nvCxnSpPr>
          <p:cNvPr id="206" name="Google Shape;206;p4">
            <a:extLst>
              <a:ext uri="{C183D7F6-B498-43B3-948B-1728B52AA6E4}">
                <adec:decorative xmlns:adec="http://schemas.microsoft.com/office/drawing/2017/decorative" val="1"/>
              </a:ext>
            </a:extLst>
          </p:cNvPr>
          <p:cNvCxnSpPr/>
          <p:nvPr/>
        </p:nvCxnSpPr>
        <p:spPr>
          <a:xfrm flipH="1">
            <a:off x="3290979" y="3681413"/>
            <a:ext cx="4763557" cy="3176588"/>
          </a:xfrm>
          <a:prstGeom prst="straightConnector1">
            <a:avLst/>
          </a:prstGeom>
          <a:noFill/>
          <a:ln w="9525" cap="flat" cmpd="sng">
            <a:solidFill>
              <a:srgbClr val="7F7F7F">
                <a:alpha val="80000"/>
              </a:srgbClr>
            </a:solidFill>
            <a:prstDash val="solid"/>
            <a:round/>
            <a:headEnd type="none" w="sm" len="sm"/>
            <a:tailEnd type="none" w="sm" len="sm"/>
          </a:ln>
        </p:spPr>
      </p:cxnSp>
      <p:sp>
        <p:nvSpPr>
          <p:cNvPr id="207" name="Google Shape;207;p4">
            <a:extLst>
              <a:ext uri="{C183D7F6-B498-43B3-948B-1728B52AA6E4}">
                <adec:decorative xmlns:adec="http://schemas.microsoft.com/office/drawing/2017/decorative" val="1"/>
              </a:ext>
            </a:extLst>
          </p:cNvPr>
          <p:cNvSpPr/>
          <p:nvPr/>
        </p:nvSpPr>
        <p:spPr>
          <a:xfrm>
            <a:off x="4482569" y="-8467"/>
            <a:ext cx="3007348"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a:lstStyle/>
          <a:p>
            <a:endParaRPr lang="en-IE" sz="2400"/>
          </a:p>
        </p:txBody>
      </p:sp>
      <p:sp>
        <p:nvSpPr>
          <p:cNvPr id="208" name="Google Shape;208;p4">
            <a:extLst>
              <a:ext uri="{C183D7F6-B498-43B3-948B-1728B52AA6E4}">
                <adec:decorative xmlns:adec="http://schemas.microsoft.com/office/drawing/2017/decorative" val="1"/>
              </a:ext>
            </a:extLst>
          </p:cNvPr>
          <p:cNvSpPr/>
          <p:nvPr/>
        </p:nvSpPr>
        <p:spPr>
          <a:xfrm>
            <a:off x="4904534" y="-8467"/>
            <a:ext cx="2588559"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lstStyle/>
          <a:p>
            <a:endParaRPr lang="en-IE" sz="2400"/>
          </a:p>
        </p:txBody>
      </p:sp>
      <p:sp>
        <p:nvSpPr>
          <p:cNvPr id="209" name="Google Shape;209;p4">
            <a:extLst>
              <a:ext uri="{C183D7F6-B498-43B3-948B-1728B52AA6E4}">
                <adec:decorative xmlns:adec="http://schemas.microsoft.com/office/drawing/2017/decorative" val="1"/>
              </a:ext>
            </a:extLst>
          </p:cNvPr>
          <p:cNvSpPr/>
          <p:nvPr/>
        </p:nvSpPr>
        <p:spPr>
          <a:xfrm>
            <a:off x="4233425" y="3048000"/>
            <a:ext cx="3259668" cy="3810000"/>
          </a:xfrm>
          <a:prstGeom prst="triangle">
            <a:avLst>
              <a:gd name="adj" fmla="val 100000"/>
            </a:avLst>
          </a:prstGeom>
          <a:solidFill>
            <a:schemeClr val="accent2">
              <a:alpha val="71764"/>
            </a:schemeClr>
          </a:solidFill>
          <a:ln>
            <a:noFill/>
          </a:ln>
        </p:spPr>
        <p:txBody>
          <a:bodyPr spcFirstLastPara="1" wrap="square" lIns="121900" tIns="121900" rIns="121900" bIns="121900" anchor="ctr" anchorCtr="0">
            <a:noAutofit/>
          </a:bodyPr>
          <a:lstStyle/>
          <a:p>
            <a:endParaRPr sz="2400"/>
          </a:p>
        </p:txBody>
      </p:sp>
      <p:sp>
        <p:nvSpPr>
          <p:cNvPr id="210" name="Google Shape;210;p4">
            <a:extLst>
              <a:ext uri="{C183D7F6-B498-43B3-948B-1728B52AA6E4}">
                <adec:decorative xmlns:adec="http://schemas.microsoft.com/office/drawing/2017/decorative" val="1"/>
              </a:ext>
            </a:extLst>
          </p:cNvPr>
          <p:cNvSpPr/>
          <p:nvPr/>
        </p:nvSpPr>
        <p:spPr>
          <a:xfrm>
            <a:off x="4635592" y="-8467"/>
            <a:ext cx="2854325"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226292">
              <a:alpha val="69803"/>
            </a:srgbClr>
          </a:solidFill>
          <a:ln>
            <a:noFill/>
          </a:ln>
        </p:spPr>
        <p:txBody>
          <a:bodyPr/>
          <a:lstStyle/>
          <a:p>
            <a:endParaRPr lang="en-IE" sz="2400"/>
          </a:p>
        </p:txBody>
      </p:sp>
      <p:sp>
        <p:nvSpPr>
          <p:cNvPr id="211" name="Google Shape;211;p4">
            <a:extLst>
              <a:ext uri="{C183D7F6-B498-43B3-948B-1728B52AA6E4}">
                <adec:decorative xmlns:adec="http://schemas.microsoft.com/office/drawing/2017/decorative" val="1"/>
              </a:ext>
            </a:extLst>
          </p:cNvPr>
          <p:cNvSpPr/>
          <p:nvPr/>
        </p:nvSpPr>
        <p:spPr>
          <a:xfrm>
            <a:off x="5672758" y="3589867"/>
            <a:ext cx="1817159" cy="3268133"/>
          </a:xfrm>
          <a:prstGeom prst="triangle">
            <a:avLst>
              <a:gd name="adj" fmla="val 100000"/>
            </a:avLst>
          </a:prstGeom>
          <a:solidFill>
            <a:schemeClr val="accent1">
              <a:alpha val="80000"/>
            </a:schemeClr>
          </a:solidFill>
          <a:ln>
            <a:noFill/>
          </a:ln>
        </p:spPr>
        <p:txBody>
          <a:bodyPr spcFirstLastPara="1" wrap="square" lIns="121900" tIns="121900" rIns="121900" bIns="121900" anchor="ctr" anchorCtr="0">
            <a:noAutofit/>
          </a:bodyPr>
          <a:lstStyle/>
          <a:p>
            <a:endParaRPr sz="2400"/>
          </a:p>
        </p:txBody>
      </p:sp>
      <p:sp>
        <p:nvSpPr>
          <p:cNvPr id="212" name="Google Shape;212;p4">
            <a:extLst>
              <a:ext uri="{C183D7F6-B498-43B3-948B-1728B52AA6E4}">
                <adec:decorative xmlns:adec="http://schemas.microsoft.com/office/drawing/2017/decorative" val="1"/>
              </a:ext>
            </a:extLst>
          </p:cNvPr>
          <p:cNvSpPr/>
          <p:nvPr/>
        </p:nvSpPr>
        <p:spPr>
          <a:xfrm>
            <a:off x="6197632" y="-8467"/>
            <a:ext cx="5994369" cy="6866467"/>
          </a:xfrm>
          <a:custGeom>
            <a:avLst/>
            <a:gdLst/>
            <a:ahLst/>
            <a:cxnLst/>
            <a:rect l="l" t="t" r="r" b="b"/>
            <a:pathLst>
              <a:path w="5994369" h="6866467" extrusionOk="0">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txBody>
          <a:bodyPr spcFirstLastPara="1" wrap="square" lIns="121900" tIns="60933" rIns="121900" bIns="60933" anchor="ctr" anchorCtr="0">
            <a:noAutofit/>
          </a:bodyPr>
          <a:lstStyle/>
          <a:p>
            <a:pPr algn="ctr"/>
            <a:endParaRPr sz="2400">
              <a:solidFill>
                <a:schemeClr val="lt1"/>
              </a:solidFill>
              <a:latin typeface="Trebuchet MS"/>
              <a:ea typeface="Trebuchet MS"/>
              <a:cs typeface="Trebuchet MS"/>
              <a:sym typeface="Trebuchet MS"/>
            </a:endParaRPr>
          </a:p>
        </p:txBody>
      </p:sp>
      <p:sp>
        <p:nvSpPr>
          <p:cNvPr id="213" name="Google Shape;213;p4"/>
          <p:cNvSpPr txBox="1">
            <a:spLocks noGrp="1"/>
          </p:cNvSpPr>
          <p:nvPr>
            <p:ph type="title"/>
          </p:nvPr>
        </p:nvSpPr>
        <p:spPr>
          <a:xfrm>
            <a:off x="7181723" y="609601"/>
            <a:ext cx="4512989" cy="2227729"/>
          </a:xfrm>
          <a:prstGeom prst="rect">
            <a:avLst/>
          </a:prstGeom>
          <a:noFill/>
          <a:ln>
            <a:noFill/>
          </a:ln>
        </p:spPr>
        <p:txBody>
          <a:bodyPr spcFirstLastPara="1" vert="horz" wrap="square" lIns="121900" tIns="60933" rIns="121900" bIns="60933" rtlCol="0" anchor="ctr" anchorCtr="0">
            <a:normAutofit/>
          </a:bodyPr>
          <a:lstStyle/>
          <a:p>
            <a:pPr>
              <a:spcBef>
                <a:spcPts val="0"/>
              </a:spcBef>
              <a:buClr>
                <a:srgbClr val="FFFFFF"/>
              </a:buClr>
              <a:buSzPts val="2700"/>
            </a:pPr>
            <a:r>
              <a:rPr lang="en-IE" dirty="0">
                <a:solidFill>
                  <a:srgbClr val="FFFFFF"/>
                </a:solidFill>
              </a:rPr>
              <a:t>Children that kept me awake at night:</a:t>
            </a:r>
            <a:endParaRPr dirty="0"/>
          </a:p>
        </p:txBody>
      </p:sp>
      <p:pic>
        <p:nvPicPr>
          <p:cNvPr id="214" name="Google Shape;214;p4" descr="How anger can affect children"/>
          <p:cNvPicPr preferRelativeResize="0"/>
          <p:nvPr/>
        </p:nvPicPr>
        <p:blipFill rotWithShape="1">
          <a:blip r:embed="rId3">
            <a:alphaModFix/>
          </a:blip>
          <a:srcRect/>
          <a:stretch/>
        </p:blipFill>
        <p:spPr>
          <a:xfrm>
            <a:off x="757251" y="2190196"/>
            <a:ext cx="3856773" cy="2566507"/>
          </a:xfrm>
          <a:prstGeom prst="rect">
            <a:avLst/>
          </a:prstGeom>
          <a:noFill/>
          <a:ln>
            <a:noFill/>
          </a:ln>
        </p:spPr>
      </p:pic>
      <p:sp>
        <p:nvSpPr>
          <p:cNvPr id="215" name="Google Shape;215;p4"/>
          <p:cNvSpPr txBox="1">
            <a:spLocks noGrp="1"/>
          </p:cNvSpPr>
          <p:nvPr>
            <p:ph type="body" idx="1"/>
          </p:nvPr>
        </p:nvSpPr>
        <p:spPr>
          <a:xfrm>
            <a:off x="7181725" y="2837328"/>
            <a:ext cx="4512988" cy="3317939"/>
          </a:xfrm>
          <a:prstGeom prst="rect">
            <a:avLst/>
          </a:prstGeom>
          <a:noFill/>
          <a:ln>
            <a:noFill/>
          </a:ln>
        </p:spPr>
        <p:txBody>
          <a:bodyPr spcFirstLastPara="1" vert="horz" wrap="square" lIns="121900" tIns="60933" rIns="121900" bIns="60933" rtlCol="0" anchor="t" anchorCtr="0">
            <a:normAutofit/>
          </a:bodyPr>
          <a:lstStyle/>
          <a:p>
            <a:pPr marL="342891" indent="-342891">
              <a:spcBef>
                <a:spcPts val="0"/>
              </a:spcBef>
              <a:buSzPts val="2240"/>
              <a:buChar char="►"/>
            </a:pPr>
            <a:r>
              <a:rPr lang="en-IE" sz="3733">
                <a:solidFill>
                  <a:srgbClr val="FFFFFF"/>
                </a:solidFill>
              </a:rPr>
              <a:t>Those that displayed ‘challenging behaviour’</a:t>
            </a:r>
            <a:endParaRPr/>
          </a:p>
        </p:txBody>
      </p:sp>
      <p:pic>
        <p:nvPicPr>
          <p:cNvPr id="15" name="Google Shape;160;p3">
            <a:extLst>
              <a:ext uri="{FF2B5EF4-FFF2-40B4-BE49-F238E27FC236}">
                <a16:creationId xmlns:a16="http://schemas.microsoft.com/office/drawing/2014/main" id="{41868C1C-85A9-4216-A3A7-408D9011E0BD}"/>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840417" y="5637215"/>
            <a:ext cx="2247959" cy="11939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pSp>
        <p:nvGrpSpPr>
          <p:cNvPr id="220" name="Google Shape;220;p5">
            <a:extLst>
              <a:ext uri="{C183D7F6-B498-43B3-948B-1728B52AA6E4}">
                <adec:decorative xmlns:adec="http://schemas.microsoft.com/office/drawing/2017/decorative" val="1"/>
              </a:ext>
            </a:extLst>
          </p:cNvPr>
          <p:cNvGrpSpPr/>
          <p:nvPr/>
        </p:nvGrpSpPr>
        <p:grpSpPr>
          <a:xfrm>
            <a:off x="0" y="-8467"/>
            <a:ext cx="12192000" cy="6866467"/>
            <a:chOff x="0" y="-8467"/>
            <a:chExt cx="12192000" cy="6866467"/>
          </a:xfrm>
        </p:grpSpPr>
        <p:sp>
          <p:nvSpPr>
            <p:cNvPr id="221" name="Google Shape;221;p5"/>
            <p:cNvSpPr/>
            <p:nvPr/>
          </p:nvSpPr>
          <p:spPr>
            <a:xfrm>
              <a:off x="0" y="-7862"/>
              <a:ext cx="863600" cy="5698067"/>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69803"/>
              </a:schemeClr>
            </a:solidFill>
            <a:ln>
              <a:noFill/>
            </a:ln>
          </p:spPr>
          <p:txBody>
            <a:bodyPr/>
            <a:lstStyle/>
            <a:p>
              <a:endParaRPr lang="en-IE" sz="2400"/>
            </a:p>
          </p:txBody>
        </p:sp>
        <p:cxnSp>
          <p:nvCxnSpPr>
            <p:cNvPr id="222" name="Google Shape;222;p5"/>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223" name="Google Shape;223;p5"/>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224" name="Google Shape;224;p5"/>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txBody>
            <a:bodyPr/>
            <a:lstStyle/>
            <a:p>
              <a:endParaRPr lang="en-IE" sz="2400"/>
            </a:p>
          </p:txBody>
        </p:sp>
        <p:sp>
          <p:nvSpPr>
            <p:cNvPr id="225" name="Google Shape;225;p5"/>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lstStyle/>
            <a:p>
              <a:endParaRPr lang="en-IE" sz="2400"/>
            </a:p>
          </p:txBody>
        </p:sp>
        <p:sp>
          <p:nvSpPr>
            <p:cNvPr id="226" name="Google Shape;226;p5"/>
            <p:cNvSpPr/>
            <p:nvPr/>
          </p:nvSpPr>
          <p:spPr>
            <a:xfrm>
              <a:off x="8932333" y="3048000"/>
              <a:ext cx="3259667" cy="3810000"/>
            </a:xfrm>
            <a:prstGeom prst="triangle">
              <a:avLst>
                <a:gd name="adj" fmla="val 100000"/>
              </a:avLst>
            </a:prstGeom>
            <a:solidFill>
              <a:srgbClr val="16B0E3">
                <a:alpha val="65882"/>
              </a:srgbClr>
            </a:solidFill>
            <a:ln>
              <a:noFill/>
            </a:ln>
          </p:spPr>
          <p:txBody>
            <a:bodyPr spcFirstLastPara="1" wrap="square" lIns="121900" tIns="121900" rIns="121900" bIns="121900" anchor="ctr" anchorCtr="0">
              <a:noAutofit/>
            </a:bodyPr>
            <a:lstStyle/>
            <a:p>
              <a:endParaRPr sz="2400"/>
            </a:p>
          </p:txBody>
        </p:sp>
        <p:sp>
          <p:nvSpPr>
            <p:cNvPr id="227" name="Google Shape;227;p5"/>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16B0E3">
                <a:alpha val="49803"/>
              </a:srgbClr>
            </a:solidFill>
            <a:ln>
              <a:noFill/>
            </a:ln>
          </p:spPr>
          <p:txBody>
            <a:bodyPr/>
            <a:lstStyle/>
            <a:p>
              <a:endParaRPr lang="en-IE" sz="2400"/>
            </a:p>
          </p:txBody>
        </p:sp>
        <p:sp>
          <p:nvSpPr>
            <p:cNvPr id="228" name="Google Shape;228;p5"/>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3"/>
              </a:schemeClr>
            </a:solidFill>
            <a:ln>
              <a:noFill/>
            </a:ln>
          </p:spPr>
          <p:txBody>
            <a:bodyPr/>
            <a:lstStyle/>
            <a:p>
              <a:endParaRPr lang="en-IE" sz="2400"/>
            </a:p>
          </p:txBody>
        </p:sp>
        <p:sp>
          <p:nvSpPr>
            <p:cNvPr id="229" name="Google Shape;229;p5"/>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226292">
                <a:alpha val="80000"/>
              </a:srgbClr>
            </a:solidFill>
            <a:ln>
              <a:noFill/>
            </a:ln>
          </p:spPr>
          <p:txBody>
            <a:bodyPr/>
            <a:lstStyle/>
            <a:p>
              <a:endParaRPr lang="en-IE" sz="2400"/>
            </a:p>
          </p:txBody>
        </p:sp>
        <p:sp>
          <p:nvSpPr>
            <p:cNvPr id="230" name="Google Shape;230;p5"/>
            <p:cNvSpPr/>
            <p:nvPr/>
          </p:nvSpPr>
          <p:spPr>
            <a:xfrm>
              <a:off x="10371666" y="3589867"/>
              <a:ext cx="1817159" cy="3268133"/>
            </a:xfrm>
            <a:prstGeom prst="triangle">
              <a:avLst>
                <a:gd name="adj" fmla="val 100000"/>
              </a:avLst>
            </a:prstGeom>
            <a:solidFill>
              <a:srgbClr val="16B0E3">
                <a:alpha val="65882"/>
              </a:srgbClr>
            </a:solidFill>
            <a:ln>
              <a:noFill/>
            </a:ln>
          </p:spPr>
          <p:txBody>
            <a:bodyPr spcFirstLastPara="1" wrap="square" lIns="121900" tIns="121900" rIns="121900" bIns="121900" anchor="ctr" anchorCtr="0">
              <a:noAutofit/>
            </a:bodyPr>
            <a:lstStyle/>
            <a:p>
              <a:endParaRPr sz="2400"/>
            </a:p>
          </p:txBody>
        </p:sp>
      </p:grpSp>
      <p:sp>
        <p:nvSpPr>
          <p:cNvPr id="231" name="Google Shape;231;p5"/>
          <p:cNvSpPr txBox="1">
            <a:spLocks noGrp="1"/>
          </p:cNvSpPr>
          <p:nvPr>
            <p:ph type="title" idx="4294967295"/>
          </p:nvPr>
        </p:nvSpPr>
        <p:spPr>
          <a:xfrm>
            <a:off x="746125" y="1844675"/>
            <a:ext cx="4521200" cy="2381250"/>
          </a:xfrm>
          <a:prstGeom prst="rect">
            <a:avLst/>
          </a:prstGeom>
          <a:noFill/>
          <a:ln>
            <a:noFill/>
            <a:prstDash/>
          </a:ln>
          <a:effectLst/>
        </p:spPr>
        <p:txBody>
          <a:bodyPr rot="0" spcFirstLastPara="1" vertOverflow="overflow" horzOverflow="overflow" vert="horz" wrap="square" lIns="121900" tIns="60933" rIns="121900" bIns="60933"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90000"/>
              </a:lnSpc>
              <a:spcBef>
                <a:spcPts val="0"/>
              </a:spcBef>
              <a:spcAft>
                <a:spcPts val="0"/>
              </a:spcAft>
              <a:buClr>
                <a:schemeClr val="accent1"/>
              </a:buClr>
              <a:buSzPts val="2240"/>
              <a:buFont typeface="Wingdings 3" charset="2"/>
              <a:buNone/>
              <a:tabLst/>
              <a:defRPr/>
            </a:pPr>
            <a:r>
              <a:rPr kumimoji="0" lang="en-GB" sz="3733" b="0" i="0" u="none" strike="noStrike" kern="1200" cap="none" spc="0" normalizeH="0" baseline="0" noProof="0" dirty="0">
                <a:ln>
                  <a:noFill/>
                </a:ln>
                <a:solidFill>
                  <a:srgbClr val="7F7F7F"/>
                </a:solidFill>
                <a:effectLst/>
                <a:uLnTx/>
                <a:uFillTx/>
                <a:latin typeface="+mn-lt"/>
                <a:ea typeface="+mn-ea"/>
                <a:cs typeface="+mn-cs"/>
              </a:rPr>
              <a:t>Those that shut down due to trauma and ‘attachment issues’</a:t>
            </a:r>
            <a:endParaRPr kumimoji="0" lang="en-GB" sz="1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pic>
        <p:nvPicPr>
          <p:cNvPr id="232" name="Google Shape;232;p5" descr="The Human Attachment System | pathways of mine/d"/>
          <p:cNvPicPr preferRelativeResize="0"/>
          <p:nvPr/>
        </p:nvPicPr>
        <p:blipFill rotWithShape="1">
          <a:blip r:embed="rId3">
            <a:alphaModFix/>
          </a:blip>
          <a:srcRect/>
          <a:stretch/>
        </p:blipFill>
        <p:spPr>
          <a:xfrm>
            <a:off x="5410583" y="1637725"/>
            <a:ext cx="4038600" cy="2406892"/>
          </a:xfrm>
          <a:prstGeom prst="rect">
            <a:avLst/>
          </a:prstGeom>
          <a:noFill/>
          <a:ln>
            <a:noFill/>
          </a:ln>
        </p:spPr>
      </p:pic>
      <p:pic>
        <p:nvPicPr>
          <p:cNvPr id="15" name="Google Shape;160;p3">
            <a:extLst>
              <a:ext uri="{FF2B5EF4-FFF2-40B4-BE49-F238E27FC236}">
                <a16:creationId xmlns:a16="http://schemas.microsoft.com/office/drawing/2014/main" id="{6F43BFF4-8ABE-4726-9220-CC85285894EC}"/>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840417" y="5637215"/>
            <a:ext cx="2247959" cy="119399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
            <a:extLs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lt1"/>
          </a:solidFill>
          <a:ln>
            <a:noFill/>
          </a:ln>
        </p:spPr>
        <p:txBody>
          <a:bodyPr spcFirstLastPara="1" wrap="square" lIns="121900" tIns="60933" rIns="121900" bIns="60933" anchor="ctr" anchorCtr="0">
            <a:noAutofit/>
          </a:bodyPr>
          <a:lstStyle/>
          <a:p>
            <a:pPr algn="ctr"/>
            <a:endParaRPr sz="2400">
              <a:solidFill>
                <a:schemeClr val="lt1"/>
              </a:solidFill>
              <a:latin typeface="Trebuchet MS"/>
              <a:ea typeface="Trebuchet MS"/>
              <a:cs typeface="Trebuchet MS"/>
              <a:sym typeface="Trebuchet MS"/>
            </a:endParaRPr>
          </a:p>
        </p:txBody>
      </p:sp>
      <p:sp>
        <p:nvSpPr>
          <p:cNvPr id="204" name="Google Shape;204;p4">
            <a:extLs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lt1"/>
          </a:solidFill>
          <a:ln>
            <a:noFill/>
          </a:ln>
        </p:spPr>
        <p:txBody>
          <a:bodyPr spcFirstLastPara="1" wrap="square" lIns="121900" tIns="60933" rIns="121900" bIns="60933" anchor="ctr" anchorCtr="0">
            <a:noAutofit/>
          </a:bodyPr>
          <a:lstStyle/>
          <a:p>
            <a:pPr algn="ctr"/>
            <a:endParaRPr sz="2400">
              <a:solidFill>
                <a:schemeClr val="lt1"/>
              </a:solidFill>
              <a:latin typeface="Trebuchet MS"/>
              <a:ea typeface="Trebuchet MS"/>
              <a:cs typeface="Trebuchet MS"/>
              <a:sym typeface="Trebuchet MS"/>
            </a:endParaRPr>
          </a:p>
        </p:txBody>
      </p:sp>
      <p:cxnSp>
        <p:nvCxnSpPr>
          <p:cNvPr id="205" name="Google Shape;205;p4">
            <a:extLst>
              <a:ext uri="{C183D7F6-B498-43B3-948B-1728B52AA6E4}">
                <adec:decorative xmlns:adec="http://schemas.microsoft.com/office/drawing/2017/decorative" val="1"/>
              </a:ext>
            </a:extLst>
          </p:cNvPr>
          <p:cNvCxnSpPr/>
          <p:nvPr/>
        </p:nvCxnSpPr>
        <p:spPr>
          <a:xfrm>
            <a:off x="5111312" y="0"/>
            <a:ext cx="1219200" cy="6858000"/>
          </a:xfrm>
          <a:prstGeom prst="straightConnector1">
            <a:avLst/>
          </a:prstGeom>
          <a:noFill/>
          <a:ln w="9525" cap="flat" cmpd="sng">
            <a:solidFill>
              <a:srgbClr val="16B0E3"/>
            </a:solidFill>
            <a:prstDash val="solid"/>
            <a:round/>
            <a:headEnd type="none" w="sm" len="sm"/>
            <a:tailEnd type="none" w="sm" len="sm"/>
          </a:ln>
        </p:spPr>
      </p:cxnSp>
      <p:cxnSp>
        <p:nvCxnSpPr>
          <p:cNvPr id="206" name="Google Shape;206;p4">
            <a:extLst>
              <a:ext uri="{C183D7F6-B498-43B3-948B-1728B52AA6E4}">
                <adec:decorative xmlns:adec="http://schemas.microsoft.com/office/drawing/2017/decorative" val="1"/>
              </a:ext>
            </a:extLst>
          </p:cNvPr>
          <p:cNvCxnSpPr/>
          <p:nvPr/>
        </p:nvCxnSpPr>
        <p:spPr>
          <a:xfrm flipH="1">
            <a:off x="3290979" y="3681413"/>
            <a:ext cx="4763557" cy="3176588"/>
          </a:xfrm>
          <a:prstGeom prst="straightConnector1">
            <a:avLst/>
          </a:prstGeom>
          <a:noFill/>
          <a:ln w="9525" cap="flat" cmpd="sng">
            <a:solidFill>
              <a:srgbClr val="7F7F7F">
                <a:alpha val="80000"/>
              </a:srgbClr>
            </a:solidFill>
            <a:prstDash val="solid"/>
            <a:round/>
            <a:headEnd type="none" w="sm" len="sm"/>
            <a:tailEnd type="none" w="sm" len="sm"/>
          </a:ln>
        </p:spPr>
      </p:cxnSp>
      <p:sp>
        <p:nvSpPr>
          <p:cNvPr id="207" name="Google Shape;207;p4">
            <a:extLst>
              <a:ext uri="{C183D7F6-B498-43B3-948B-1728B52AA6E4}">
                <adec:decorative xmlns:adec="http://schemas.microsoft.com/office/drawing/2017/decorative" val="1"/>
              </a:ext>
            </a:extLst>
          </p:cNvPr>
          <p:cNvSpPr/>
          <p:nvPr/>
        </p:nvSpPr>
        <p:spPr>
          <a:xfrm>
            <a:off x="4482569" y="-8467"/>
            <a:ext cx="3007348"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a:lstStyle/>
          <a:p>
            <a:endParaRPr lang="en-IE" sz="2400"/>
          </a:p>
        </p:txBody>
      </p:sp>
      <p:sp>
        <p:nvSpPr>
          <p:cNvPr id="208" name="Google Shape;208;p4">
            <a:extLst>
              <a:ext uri="{C183D7F6-B498-43B3-948B-1728B52AA6E4}">
                <adec:decorative xmlns:adec="http://schemas.microsoft.com/office/drawing/2017/decorative" val="1"/>
              </a:ext>
            </a:extLst>
          </p:cNvPr>
          <p:cNvSpPr/>
          <p:nvPr/>
        </p:nvSpPr>
        <p:spPr>
          <a:xfrm>
            <a:off x="4904534" y="-8467"/>
            <a:ext cx="2588559"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lstStyle/>
          <a:p>
            <a:endParaRPr lang="en-IE" sz="2400"/>
          </a:p>
        </p:txBody>
      </p:sp>
      <p:sp>
        <p:nvSpPr>
          <p:cNvPr id="209" name="Google Shape;209;p4">
            <a:extLst>
              <a:ext uri="{C183D7F6-B498-43B3-948B-1728B52AA6E4}">
                <adec:decorative xmlns:adec="http://schemas.microsoft.com/office/drawing/2017/decorative" val="1"/>
              </a:ext>
            </a:extLst>
          </p:cNvPr>
          <p:cNvSpPr/>
          <p:nvPr/>
        </p:nvSpPr>
        <p:spPr>
          <a:xfrm>
            <a:off x="4233425" y="3048000"/>
            <a:ext cx="3259668" cy="3810000"/>
          </a:xfrm>
          <a:prstGeom prst="triangle">
            <a:avLst>
              <a:gd name="adj" fmla="val 100000"/>
            </a:avLst>
          </a:prstGeom>
          <a:solidFill>
            <a:schemeClr val="accent2">
              <a:alpha val="71764"/>
            </a:schemeClr>
          </a:solidFill>
          <a:ln>
            <a:noFill/>
          </a:ln>
        </p:spPr>
        <p:txBody>
          <a:bodyPr spcFirstLastPara="1" wrap="square" lIns="121900" tIns="121900" rIns="121900" bIns="121900" anchor="ctr" anchorCtr="0">
            <a:noAutofit/>
          </a:bodyPr>
          <a:lstStyle/>
          <a:p>
            <a:endParaRPr sz="2400"/>
          </a:p>
        </p:txBody>
      </p:sp>
      <p:sp>
        <p:nvSpPr>
          <p:cNvPr id="210" name="Google Shape;210;p4">
            <a:extLst>
              <a:ext uri="{C183D7F6-B498-43B3-948B-1728B52AA6E4}">
                <adec:decorative xmlns:adec="http://schemas.microsoft.com/office/drawing/2017/decorative" val="1"/>
              </a:ext>
            </a:extLst>
          </p:cNvPr>
          <p:cNvSpPr/>
          <p:nvPr/>
        </p:nvSpPr>
        <p:spPr>
          <a:xfrm>
            <a:off x="4635592" y="-8467"/>
            <a:ext cx="2854325"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226292">
              <a:alpha val="69803"/>
            </a:srgbClr>
          </a:solidFill>
          <a:ln>
            <a:noFill/>
          </a:ln>
        </p:spPr>
        <p:txBody>
          <a:bodyPr/>
          <a:lstStyle/>
          <a:p>
            <a:endParaRPr lang="en-IE" sz="2400"/>
          </a:p>
        </p:txBody>
      </p:sp>
      <p:sp>
        <p:nvSpPr>
          <p:cNvPr id="211" name="Google Shape;211;p4">
            <a:extLst>
              <a:ext uri="{C183D7F6-B498-43B3-948B-1728B52AA6E4}">
                <adec:decorative xmlns:adec="http://schemas.microsoft.com/office/drawing/2017/decorative" val="1"/>
              </a:ext>
            </a:extLst>
          </p:cNvPr>
          <p:cNvSpPr/>
          <p:nvPr/>
        </p:nvSpPr>
        <p:spPr>
          <a:xfrm>
            <a:off x="5672758" y="3589867"/>
            <a:ext cx="1817159" cy="3268133"/>
          </a:xfrm>
          <a:prstGeom prst="triangle">
            <a:avLst>
              <a:gd name="adj" fmla="val 100000"/>
            </a:avLst>
          </a:prstGeom>
          <a:solidFill>
            <a:schemeClr val="accent1">
              <a:alpha val="80000"/>
            </a:schemeClr>
          </a:solidFill>
          <a:ln>
            <a:noFill/>
          </a:ln>
        </p:spPr>
        <p:txBody>
          <a:bodyPr spcFirstLastPara="1" wrap="square" lIns="121900" tIns="121900" rIns="121900" bIns="121900" anchor="ctr" anchorCtr="0">
            <a:noAutofit/>
          </a:bodyPr>
          <a:lstStyle/>
          <a:p>
            <a:endParaRPr sz="2400"/>
          </a:p>
        </p:txBody>
      </p:sp>
      <p:sp>
        <p:nvSpPr>
          <p:cNvPr id="212" name="Google Shape;212;p4">
            <a:extLst>
              <a:ext uri="{C183D7F6-B498-43B3-948B-1728B52AA6E4}">
                <adec:decorative xmlns:adec="http://schemas.microsoft.com/office/drawing/2017/decorative" val="1"/>
              </a:ext>
            </a:extLst>
          </p:cNvPr>
          <p:cNvSpPr/>
          <p:nvPr/>
        </p:nvSpPr>
        <p:spPr>
          <a:xfrm>
            <a:off x="6197632" y="-8467"/>
            <a:ext cx="5994369" cy="6866467"/>
          </a:xfrm>
          <a:custGeom>
            <a:avLst/>
            <a:gdLst/>
            <a:ahLst/>
            <a:cxnLst/>
            <a:rect l="l" t="t" r="r" b="b"/>
            <a:pathLst>
              <a:path w="5994369" h="6866467" extrusionOk="0">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txBody>
          <a:bodyPr spcFirstLastPara="1" wrap="square" lIns="121900" tIns="60933" rIns="121900" bIns="60933" anchor="ctr" anchorCtr="0">
            <a:noAutofit/>
          </a:bodyPr>
          <a:lstStyle/>
          <a:p>
            <a:pPr algn="ctr"/>
            <a:endParaRPr sz="2400">
              <a:solidFill>
                <a:schemeClr val="lt1"/>
              </a:solidFill>
              <a:latin typeface="Trebuchet MS"/>
              <a:ea typeface="Trebuchet MS"/>
              <a:cs typeface="Trebuchet MS"/>
              <a:sym typeface="Trebuchet MS"/>
            </a:endParaRPr>
          </a:p>
        </p:txBody>
      </p:sp>
      <p:sp>
        <p:nvSpPr>
          <p:cNvPr id="213" name="Google Shape;213;p4"/>
          <p:cNvSpPr txBox="1">
            <a:spLocks noGrp="1"/>
          </p:cNvSpPr>
          <p:nvPr>
            <p:ph type="title"/>
          </p:nvPr>
        </p:nvSpPr>
        <p:spPr>
          <a:xfrm>
            <a:off x="7017508" y="2018576"/>
            <a:ext cx="4512989" cy="2227729"/>
          </a:xfrm>
          <a:prstGeom prst="rect">
            <a:avLst/>
          </a:prstGeom>
          <a:noFill/>
          <a:ln>
            <a:noFill/>
          </a:ln>
        </p:spPr>
        <p:txBody>
          <a:bodyPr spcFirstLastPara="1" vert="horz" wrap="square" lIns="121900" tIns="60933" rIns="121900" bIns="60933" rtlCol="0" anchor="ctr" anchorCtr="0">
            <a:normAutofit/>
          </a:bodyPr>
          <a:lstStyle/>
          <a:p>
            <a:pPr>
              <a:spcBef>
                <a:spcPts val="0"/>
              </a:spcBef>
              <a:buClr>
                <a:srgbClr val="FFFFFF"/>
              </a:buClr>
              <a:buSzPts val="2700"/>
            </a:pPr>
            <a:r>
              <a:rPr lang="en-IE" dirty="0">
                <a:solidFill>
                  <a:srgbClr val="FFFFFF"/>
                </a:solidFill>
              </a:rPr>
              <a:t>Children Impacted by Covid-10 Policies and Restrictions</a:t>
            </a:r>
            <a:endParaRPr dirty="0"/>
          </a:p>
        </p:txBody>
      </p:sp>
      <p:pic>
        <p:nvPicPr>
          <p:cNvPr id="15" name="Google Shape;160;p3">
            <a:extLst>
              <a:ext uri="{FF2B5EF4-FFF2-40B4-BE49-F238E27FC236}">
                <a16:creationId xmlns:a16="http://schemas.microsoft.com/office/drawing/2014/main" id="{41868C1C-85A9-4216-A3A7-408D9011E0BD}"/>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840417" y="5637215"/>
            <a:ext cx="2247959" cy="1193997"/>
          </a:xfrm>
          <a:prstGeom prst="rect">
            <a:avLst/>
          </a:prstGeom>
          <a:noFill/>
          <a:ln>
            <a:noFill/>
          </a:ln>
        </p:spPr>
      </p:pic>
      <p:pic>
        <p:nvPicPr>
          <p:cNvPr id="2050" name="Picture 2" descr="Kids Are Getting COVID-19 at School and Spreading It to Families">
            <a:extLst>
              <a:ext uri="{FF2B5EF4-FFF2-40B4-BE49-F238E27FC236}">
                <a16:creationId xmlns:a16="http://schemas.microsoft.com/office/drawing/2014/main" id="{C875F004-2A4E-881A-E5D2-21EEE5A37D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404" y="1904133"/>
            <a:ext cx="5216333" cy="2921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43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FD9E-3CCA-4736-BFD1-2001FD7A12C5}"/>
              </a:ext>
            </a:extLst>
          </p:cNvPr>
          <p:cNvSpPr>
            <a:spLocks noGrp="1"/>
          </p:cNvSpPr>
          <p:nvPr>
            <p:ph type="title"/>
          </p:nvPr>
        </p:nvSpPr>
        <p:spPr>
          <a:xfrm>
            <a:off x="677335" y="609600"/>
            <a:ext cx="8596668" cy="797859"/>
          </a:xfrm>
        </p:spPr>
        <p:txBody>
          <a:bodyPr/>
          <a:lstStyle/>
          <a:p>
            <a:r>
              <a:rPr lang="en-IE" dirty="0"/>
              <a:t>Impact:</a:t>
            </a:r>
          </a:p>
        </p:txBody>
      </p:sp>
      <p:sp>
        <p:nvSpPr>
          <p:cNvPr id="3" name="Text Placeholder 2">
            <a:extLst>
              <a:ext uri="{FF2B5EF4-FFF2-40B4-BE49-F238E27FC236}">
                <a16:creationId xmlns:a16="http://schemas.microsoft.com/office/drawing/2014/main" id="{3B7F9BE5-B899-4E63-81DF-4B6B59AE5EAF}"/>
              </a:ext>
            </a:extLst>
          </p:cNvPr>
          <p:cNvSpPr>
            <a:spLocks noGrp="1"/>
          </p:cNvSpPr>
          <p:nvPr>
            <p:ph type="body" idx="1"/>
          </p:nvPr>
        </p:nvSpPr>
        <p:spPr>
          <a:xfrm>
            <a:off x="677335" y="1344706"/>
            <a:ext cx="8596668" cy="4571151"/>
          </a:xfrm>
        </p:spPr>
        <p:txBody>
          <a:bodyPr>
            <a:normAutofit/>
          </a:bodyPr>
          <a:lstStyle/>
          <a:p>
            <a:r>
              <a:rPr lang="en-IE" sz="3200" dirty="0"/>
              <a:t>Children disengaged from learning</a:t>
            </a:r>
          </a:p>
          <a:p>
            <a:r>
              <a:rPr lang="en-IE" sz="3200" dirty="0"/>
              <a:t>Poorer educational outcomes</a:t>
            </a:r>
          </a:p>
          <a:p>
            <a:r>
              <a:rPr lang="en-IE" sz="3200" dirty="0"/>
              <a:t>Created stress in school and home environment</a:t>
            </a:r>
          </a:p>
          <a:p>
            <a:r>
              <a:rPr lang="en-IE" sz="3200" dirty="0"/>
              <a:t>Burnout of parents, carers, support staff</a:t>
            </a:r>
          </a:p>
          <a:p>
            <a:r>
              <a:rPr lang="en-IE" sz="3200" dirty="0"/>
              <a:t>Breakdown of care placements</a:t>
            </a:r>
          </a:p>
          <a:p>
            <a:r>
              <a:rPr lang="en-IE" sz="3200" dirty="0"/>
              <a:t>School exclusion</a:t>
            </a:r>
          </a:p>
        </p:txBody>
      </p:sp>
      <p:pic>
        <p:nvPicPr>
          <p:cNvPr id="4" name="Google Shape;160;p3">
            <a:extLst>
              <a:ext uri="{FF2B5EF4-FFF2-40B4-BE49-F238E27FC236}">
                <a16:creationId xmlns:a16="http://schemas.microsoft.com/office/drawing/2014/main" id="{4832F529-45DD-4CA7-951B-5ACC7B5E2C5C}"/>
              </a:ex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9840417" y="5637215"/>
            <a:ext cx="2247959" cy="1193997"/>
          </a:xfrm>
          <a:prstGeom prst="rect">
            <a:avLst/>
          </a:prstGeom>
          <a:noFill/>
          <a:ln>
            <a:noFill/>
          </a:ln>
        </p:spPr>
      </p:pic>
    </p:spTree>
    <p:extLst>
      <p:ext uri="{BB962C8B-B14F-4D97-AF65-F5344CB8AC3E}">
        <p14:creationId xmlns:p14="http://schemas.microsoft.com/office/powerpoint/2010/main" val="892057705"/>
      </p:ext>
    </p:extLst>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E234AB498C6441AE5D71DD1DC65A61" ma:contentTypeVersion="14" ma:contentTypeDescription="Create a new document." ma:contentTypeScope="" ma:versionID="dc5c1c57734c6946a3a0cbfe32c9d9fb">
  <xsd:schema xmlns:xsd="http://www.w3.org/2001/XMLSchema" xmlns:xs="http://www.w3.org/2001/XMLSchema" xmlns:p="http://schemas.microsoft.com/office/2006/metadata/properties" xmlns:ns2="4d391113-094c-4272-bd59-d7a9a76b2edd" xmlns:ns3="94202314-371f-4a32-9f59-6af7e294e9cd" targetNamespace="http://schemas.microsoft.com/office/2006/metadata/properties" ma:root="true" ma:fieldsID="0c0a269e039222d6987eab346ff05a20" ns2:_="" ns3:_="">
    <xsd:import namespace="4d391113-094c-4272-bd59-d7a9a76b2edd"/>
    <xsd:import namespace="94202314-371f-4a32-9f59-6af7e294e9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391113-094c-4272-bd59-d7a9a76b2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f71bbcc-0e19-47a0-832f-6df17fefd21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202314-371f-4a32-9f59-6af7e294e9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b4cbb5d-f235-48ac-956b-d1903922d358}" ma:internalName="TaxCatchAll" ma:showField="CatchAllData" ma:web="94202314-371f-4a32-9f59-6af7e294e9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4202314-371f-4a32-9f59-6af7e294e9cd" xsi:nil="true"/>
    <lcf76f155ced4ddcb4097134ff3c332f xmlns="4d391113-094c-4272-bd59-d7a9a76b2e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91AD63D-4D8F-44A9-A273-D6BA46DA85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391113-094c-4272-bd59-d7a9a76b2edd"/>
    <ds:schemaRef ds:uri="94202314-371f-4a32-9f59-6af7e294e9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101E96-7975-4269-950D-3A4236D197A7}">
  <ds:schemaRefs>
    <ds:schemaRef ds:uri="http://schemas.microsoft.com/sharepoint/v3/contenttype/forms"/>
  </ds:schemaRefs>
</ds:datastoreItem>
</file>

<file path=customXml/itemProps3.xml><?xml version="1.0" encoding="utf-8"?>
<ds:datastoreItem xmlns:ds="http://schemas.openxmlformats.org/officeDocument/2006/customXml" ds:itemID="{26E29E6C-1F5D-4F87-B817-D8508ADDC1F1}">
  <ds:schemaRefs>
    <ds:schemaRef ds:uri="http://purl.org/dc/terms/"/>
    <ds:schemaRef ds:uri="94202314-371f-4a32-9f59-6af7e294e9cd"/>
    <ds:schemaRef ds:uri="http://schemas.microsoft.com/office/2006/documentManagement/types"/>
    <ds:schemaRef ds:uri="http://purl.org/dc/elements/1.1/"/>
    <ds:schemaRef ds:uri="http://schemas.openxmlformats.org/package/2006/metadata/core-properties"/>
    <ds:schemaRef ds:uri="4d391113-094c-4272-bd59-d7a9a76b2edd"/>
    <ds:schemaRef ds:uri="http://www.w3.org/XML/1998/namespace"/>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TotalTime>
  <Words>1588</Words>
  <Application>Microsoft Office PowerPoint</Application>
  <PresentationFormat>Widescreen</PresentationFormat>
  <Paragraphs>150</Paragraphs>
  <Slides>21</Slides>
  <Notes>15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21</vt:i4>
      </vt:variant>
    </vt:vector>
  </HeadingPairs>
  <TitlesOfParts>
    <vt:vector size="35" baseType="lpstr">
      <vt:lpstr>Aptos</vt:lpstr>
      <vt:lpstr>Aptos Display</vt:lpstr>
      <vt:lpstr>Arial</vt:lpstr>
      <vt:lpstr>Calibri</vt:lpstr>
      <vt:lpstr>Calibri Light</vt:lpstr>
      <vt:lpstr>Helvetica</vt:lpstr>
      <vt:lpstr>Segoe UI</vt:lpstr>
      <vt:lpstr>Symbol</vt:lpstr>
      <vt:lpstr>Trebuchet MS</vt:lpstr>
      <vt:lpstr>Wingdings</vt:lpstr>
      <vt:lpstr>Wingdings 3</vt:lpstr>
      <vt:lpstr>1_Office Theme</vt:lpstr>
      <vt:lpstr>Office Theme</vt:lpstr>
      <vt:lpstr>Facet</vt:lpstr>
      <vt:lpstr>How to manage BIG feelings: Building emotional  resilience to support learning in school </vt:lpstr>
      <vt:lpstr>Outline for today’s session:  </vt:lpstr>
      <vt:lpstr>Desty in Norfolk so far…</vt:lpstr>
      <vt:lpstr>Stephanie O’Malley  Founder/ Educational Psychologist</vt:lpstr>
      <vt:lpstr>Introduction:</vt:lpstr>
      <vt:lpstr>Children that kept me awake at night:</vt:lpstr>
      <vt:lpstr>Those that shut down due to trauma and ‘attachment issues’</vt:lpstr>
      <vt:lpstr>Children Impacted by Covid-10 Policies and Restrictions</vt:lpstr>
      <vt:lpstr>Impact:</vt:lpstr>
      <vt:lpstr>Network Around the Child</vt:lpstr>
      <vt:lpstr>DESTY MENTOR</vt:lpstr>
      <vt:lpstr>How do we empower the ‘good adult’ in the child’s life?</vt:lpstr>
      <vt:lpstr>Provide a framework &amp; support structure: </vt:lpstr>
      <vt:lpstr>The Journey through DESTY Island</vt:lpstr>
      <vt:lpstr>DESTY ISLAND FEATURES: </vt:lpstr>
      <vt:lpstr>IMPACT – More connected, resilient and engaged learners. </vt:lpstr>
      <vt:lpstr>DESTY at Wensum Junior</vt:lpstr>
      <vt:lpstr>DESTY at Wensum Junior…</vt:lpstr>
      <vt:lpstr>DESTY to me </vt:lpstr>
      <vt:lpstr>My DESTY Experience </vt:lpstr>
      <vt:lpstr>Implementing Desty in School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Harriet Tunnicliff</dc:creator>
  <cp:lastModifiedBy>Genevieve Bouquet</cp:lastModifiedBy>
  <cp:revision>4</cp:revision>
  <dcterms:created xsi:type="dcterms:W3CDTF">2024-05-07T20:37:40Z</dcterms:created>
  <dcterms:modified xsi:type="dcterms:W3CDTF">2024-05-29T10:25:07Z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0x0101003BE234AB498C6441AE5D71DD1DC65A61</vt:lpwstr>
  </property>
  <property fmtid="{D5CDD505-2E9C-101B-9397-08002B2CF9AE}" pid="3" name="MediaServiceImageTags">
    <vt:lpwstr/>
  </property>
</Properties>
</file>