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4"/>
    <p:sldMasterId id="2147483710" r:id="rId5"/>
    <p:sldMasterId id="2147483743" r:id="rId6"/>
  </p:sldMasterIdLst>
  <p:notesMasterIdLst>
    <p:notesMasterId r:id="rId36"/>
  </p:notesMasterIdLst>
  <p:sldIdLst>
    <p:sldId id="285" r:id="rId7"/>
    <p:sldId id="295" r:id="rId8"/>
    <p:sldId id="296" r:id="rId9"/>
    <p:sldId id="339" r:id="rId10"/>
    <p:sldId id="326" r:id="rId11"/>
    <p:sldId id="327" r:id="rId12"/>
    <p:sldId id="328" r:id="rId13"/>
    <p:sldId id="329" r:id="rId14"/>
    <p:sldId id="768" r:id="rId15"/>
    <p:sldId id="789" r:id="rId16"/>
    <p:sldId id="790" r:id="rId17"/>
    <p:sldId id="792" r:id="rId18"/>
    <p:sldId id="794" r:id="rId19"/>
    <p:sldId id="795" r:id="rId20"/>
    <p:sldId id="793" r:id="rId21"/>
    <p:sldId id="804" r:id="rId22"/>
    <p:sldId id="797" r:id="rId23"/>
    <p:sldId id="684" r:id="rId24"/>
    <p:sldId id="769" r:id="rId25"/>
    <p:sldId id="629" r:id="rId26"/>
    <p:sldId id="798" r:id="rId27"/>
    <p:sldId id="630" r:id="rId28"/>
    <p:sldId id="334" r:id="rId29"/>
    <p:sldId id="767" r:id="rId30"/>
    <p:sldId id="301" r:id="rId31"/>
    <p:sldId id="770" r:id="rId32"/>
    <p:sldId id="771" r:id="rId33"/>
    <p:sldId id="739" r:id="rId34"/>
    <p:sldId id="642"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5050"/>
    <a:srgbClr val="FE7600"/>
    <a:srgbClr val="000000"/>
    <a:srgbClr val="333333"/>
    <a:srgbClr val="495F7A"/>
    <a:srgbClr val="FF3399"/>
    <a:srgbClr val="004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86B34D-AECE-4294-AADA-29566A840739}" v="170" dt="2024-05-28T15:25:34.9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1" autoAdjust="0"/>
    <p:restoredTop sz="86350" autoAdjust="0"/>
  </p:normalViewPr>
  <p:slideViewPr>
    <p:cSldViewPr snapToGrid="0">
      <p:cViewPr varScale="1">
        <p:scale>
          <a:sx n="57" d="100"/>
          <a:sy n="57" d="100"/>
        </p:scale>
        <p:origin x="268" y="48"/>
      </p:cViewPr>
      <p:guideLst/>
    </p:cSldViewPr>
  </p:slideViewPr>
  <p:outlineViewPr>
    <p:cViewPr>
      <p:scale>
        <a:sx n="33" d="100"/>
        <a:sy n="33" d="100"/>
      </p:scale>
      <p:origin x="0" y="-464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nevieve Bouquet" userId="9ee00270-1c76-4fb6-80ff-36b31e77115e" providerId="ADAL" clId="{9586B34D-AECE-4294-AADA-29566A840739}"/>
    <pc:docChg chg="undo custSel delSld modSld">
      <pc:chgData name="Genevieve Bouquet" userId="9ee00270-1c76-4fb6-80ff-36b31e77115e" providerId="ADAL" clId="{9586B34D-AECE-4294-AADA-29566A840739}" dt="2024-05-29T10:18:59.049" v="175" actId="2696"/>
      <pc:docMkLst>
        <pc:docMk/>
      </pc:docMkLst>
      <pc:sldChg chg="modSp del mod">
        <pc:chgData name="Genevieve Bouquet" userId="9ee00270-1c76-4fb6-80ff-36b31e77115e" providerId="ADAL" clId="{9586B34D-AECE-4294-AADA-29566A840739}" dt="2024-05-29T10:18:59.049" v="175" actId="2696"/>
        <pc:sldMkLst>
          <pc:docMk/>
          <pc:sldMk cId="3905831745" sldId="267"/>
        </pc:sldMkLst>
        <pc:spChg chg="mod">
          <ac:chgData name="Genevieve Bouquet" userId="9ee00270-1c76-4fb6-80ff-36b31e77115e" providerId="ADAL" clId="{9586B34D-AECE-4294-AADA-29566A840739}" dt="2024-05-28T15:24:40.109" v="124" actId="13244"/>
          <ac:spMkLst>
            <pc:docMk/>
            <pc:sldMk cId="3905831745" sldId="267"/>
            <ac:spMk id="7" creationId="{34967206-4FE1-7760-91FF-254AD040FD57}"/>
          </ac:spMkLst>
        </pc:spChg>
        <pc:spChg chg="mod">
          <ac:chgData name="Genevieve Bouquet" userId="9ee00270-1c76-4fb6-80ff-36b31e77115e" providerId="ADAL" clId="{9586B34D-AECE-4294-AADA-29566A840739}" dt="2024-05-28T15:24:37.843" v="123" actId="13244"/>
          <ac:spMkLst>
            <pc:docMk/>
            <pc:sldMk cId="3905831745" sldId="267"/>
            <ac:spMk id="8" creationId="{306D5477-B6F9-8469-3592-7626E21EF6C3}"/>
          </ac:spMkLst>
        </pc:spChg>
        <pc:picChg chg="mod">
          <ac:chgData name="Genevieve Bouquet" userId="9ee00270-1c76-4fb6-80ff-36b31e77115e" providerId="ADAL" clId="{9586B34D-AECE-4294-AADA-29566A840739}" dt="2024-05-28T15:24:32.920" v="122" actId="962"/>
          <ac:picMkLst>
            <pc:docMk/>
            <pc:sldMk cId="3905831745" sldId="267"/>
            <ac:picMk id="6" creationId="{C9E27CBD-3783-3AC4-8554-092A050DEBE6}"/>
          </ac:picMkLst>
        </pc:picChg>
        <pc:picChg chg="mod">
          <ac:chgData name="Genevieve Bouquet" userId="9ee00270-1c76-4fb6-80ff-36b31e77115e" providerId="ADAL" clId="{9586B34D-AECE-4294-AADA-29566A840739}" dt="2024-05-28T15:14:54.595" v="0" actId="962"/>
          <ac:picMkLst>
            <pc:docMk/>
            <pc:sldMk cId="3905831745" sldId="267"/>
            <ac:picMk id="9" creationId="{31E96750-1DCB-C24E-BB4A-832B15BCC45F}"/>
          </ac:picMkLst>
        </pc:picChg>
      </pc:sldChg>
      <pc:sldChg chg="addSp modSp mod">
        <pc:chgData name="Genevieve Bouquet" userId="9ee00270-1c76-4fb6-80ff-36b31e77115e" providerId="ADAL" clId="{9586B34D-AECE-4294-AADA-29566A840739}" dt="2024-05-28T15:31:19.034" v="167" actId="13244"/>
        <pc:sldMkLst>
          <pc:docMk/>
          <pc:sldMk cId="3273707425" sldId="296"/>
        </pc:sldMkLst>
        <pc:spChg chg="add mod ord">
          <ac:chgData name="Genevieve Bouquet" userId="9ee00270-1c76-4fb6-80ff-36b31e77115e" providerId="ADAL" clId="{9586B34D-AECE-4294-AADA-29566A840739}" dt="2024-05-28T15:31:19.034" v="167" actId="13244"/>
          <ac:spMkLst>
            <pc:docMk/>
            <pc:sldMk cId="3273707425" sldId="296"/>
            <ac:spMk id="2" creationId="{08B58F97-FB85-9622-006F-B230C27EA53A}"/>
          </ac:spMkLst>
        </pc:spChg>
      </pc:sldChg>
      <pc:sldChg chg="addSp modSp mod">
        <pc:chgData name="Genevieve Bouquet" userId="9ee00270-1c76-4fb6-80ff-36b31e77115e" providerId="ADAL" clId="{9586B34D-AECE-4294-AADA-29566A840739}" dt="2024-05-28T15:31:48.145" v="171" actId="13244"/>
        <pc:sldMkLst>
          <pc:docMk/>
          <pc:sldMk cId="3412761250" sldId="327"/>
        </pc:sldMkLst>
        <pc:spChg chg="add mod">
          <ac:chgData name="Genevieve Bouquet" userId="9ee00270-1c76-4fb6-80ff-36b31e77115e" providerId="ADAL" clId="{9586B34D-AECE-4294-AADA-29566A840739}" dt="2024-05-28T15:31:36.206" v="169" actId="962"/>
          <ac:spMkLst>
            <pc:docMk/>
            <pc:sldMk cId="3412761250" sldId="327"/>
            <ac:spMk id="2" creationId="{83D2F344-3716-0ED2-FA14-62BBB29383BA}"/>
          </ac:spMkLst>
        </pc:spChg>
        <pc:spChg chg="ord">
          <ac:chgData name="Genevieve Bouquet" userId="9ee00270-1c76-4fb6-80ff-36b31e77115e" providerId="ADAL" clId="{9586B34D-AECE-4294-AADA-29566A840739}" dt="2024-05-28T15:31:48.145" v="171" actId="13244"/>
          <ac:spMkLst>
            <pc:docMk/>
            <pc:sldMk cId="3412761250" sldId="327"/>
            <ac:spMk id="7" creationId="{9DE50357-254B-5451-0392-2A855963119E}"/>
          </ac:spMkLst>
        </pc:spChg>
        <pc:spChg chg="mod">
          <ac:chgData name="Genevieve Bouquet" userId="9ee00270-1c76-4fb6-80ff-36b31e77115e" providerId="ADAL" clId="{9586B34D-AECE-4294-AADA-29566A840739}" dt="2024-05-28T15:31:33.873" v="168" actId="962"/>
          <ac:spMkLst>
            <pc:docMk/>
            <pc:sldMk cId="3412761250" sldId="327"/>
            <ac:spMk id="8" creationId="{92CBF629-C576-1F87-6678-C19A9A91C419}"/>
          </ac:spMkLst>
        </pc:spChg>
        <pc:picChg chg="mod">
          <ac:chgData name="Genevieve Bouquet" userId="9ee00270-1c76-4fb6-80ff-36b31e77115e" providerId="ADAL" clId="{9586B34D-AECE-4294-AADA-29566A840739}" dt="2024-05-28T15:15:26.268" v="2" actId="962"/>
          <ac:picMkLst>
            <pc:docMk/>
            <pc:sldMk cId="3412761250" sldId="327"/>
            <ac:picMk id="6" creationId="{009C5957-DBF6-F936-E387-7E057C848E63}"/>
          </ac:picMkLst>
        </pc:picChg>
      </pc:sldChg>
      <pc:sldChg chg="addSp modSp mod">
        <pc:chgData name="Genevieve Bouquet" userId="9ee00270-1c76-4fb6-80ff-36b31e77115e" providerId="ADAL" clId="{9586B34D-AECE-4294-AADA-29566A840739}" dt="2024-05-28T15:17:47.029" v="65" actId="20577"/>
        <pc:sldMkLst>
          <pc:docMk/>
          <pc:sldMk cId="2889555540" sldId="328"/>
        </pc:sldMkLst>
        <pc:spChg chg="add mod">
          <ac:chgData name="Genevieve Bouquet" userId="9ee00270-1c76-4fb6-80ff-36b31e77115e" providerId="ADAL" clId="{9586B34D-AECE-4294-AADA-29566A840739}" dt="2024-05-28T15:17:47.029" v="65" actId="20577"/>
          <ac:spMkLst>
            <pc:docMk/>
            <pc:sldMk cId="2889555540" sldId="328"/>
            <ac:spMk id="4" creationId="{7B654002-EC0C-E70A-0CB2-8A49196B2058}"/>
          </ac:spMkLst>
        </pc:spChg>
        <pc:picChg chg="mod">
          <ac:chgData name="Genevieve Bouquet" userId="9ee00270-1c76-4fb6-80ff-36b31e77115e" providerId="ADAL" clId="{9586B34D-AECE-4294-AADA-29566A840739}" dt="2024-05-28T15:16:15.439" v="3" actId="962"/>
          <ac:picMkLst>
            <pc:docMk/>
            <pc:sldMk cId="2889555540" sldId="328"/>
            <ac:picMk id="6" creationId="{06DDC2D8-63B8-57D0-0D5F-4377A09B66B7}"/>
          </ac:picMkLst>
        </pc:picChg>
      </pc:sldChg>
      <pc:sldChg chg="modSp">
        <pc:chgData name="Genevieve Bouquet" userId="9ee00270-1c76-4fb6-80ff-36b31e77115e" providerId="ADAL" clId="{9586B34D-AECE-4294-AADA-29566A840739}" dt="2024-05-28T15:25:17.513" v="126" actId="5793"/>
        <pc:sldMkLst>
          <pc:docMk/>
          <pc:sldMk cId="3648222899" sldId="329"/>
        </pc:sldMkLst>
        <pc:spChg chg="mod">
          <ac:chgData name="Genevieve Bouquet" userId="9ee00270-1c76-4fb6-80ff-36b31e77115e" providerId="ADAL" clId="{9586B34D-AECE-4294-AADA-29566A840739}" dt="2024-05-28T15:25:17.513" v="126" actId="5793"/>
          <ac:spMkLst>
            <pc:docMk/>
            <pc:sldMk cId="3648222899" sldId="329"/>
            <ac:spMk id="3" creationId="{ED52B1DE-0CB9-55FE-27E1-1A13E011D26E}"/>
          </ac:spMkLst>
        </pc:spChg>
      </pc:sldChg>
      <pc:sldChg chg="addSp modSp mod">
        <pc:chgData name="Genevieve Bouquet" userId="9ee00270-1c76-4fb6-80ff-36b31e77115e" providerId="ADAL" clId="{9586B34D-AECE-4294-AADA-29566A840739}" dt="2024-05-28T15:18:00.207" v="73" actId="20577"/>
        <pc:sldMkLst>
          <pc:docMk/>
          <pc:sldMk cId="2266694605" sldId="334"/>
        </pc:sldMkLst>
        <pc:spChg chg="add mod">
          <ac:chgData name="Genevieve Bouquet" userId="9ee00270-1c76-4fb6-80ff-36b31e77115e" providerId="ADAL" clId="{9586B34D-AECE-4294-AADA-29566A840739}" dt="2024-05-28T15:18:00.207" v="73" actId="20577"/>
          <ac:spMkLst>
            <pc:docMk/>
            <pc:sldMk cId="2266694605" sldId="334"/>
            <ac:spMk id="2" creationId="{45044E4F-0B33-80D9-6A91-85FCCCF90838}"/>
          </ac:spMkLst>
        </pc:spChg>
      </pc:sldChg>
      <pc:sldChg chg="modSp mod">
        <pc:chgData name="Genevieve Bouquet" userId="9ee00270-1c76-4fb6-80ff-36b31e77115e" providerId="ADAL" clId="{9586B34D-AECE-4294-AADA-29566A840739}" dt="2024-05-28T15:15:03.823" v="1" actId="962"/>
        <pc:sldMkLst>
          <pc:docMk/>
          <pc:sldMk cId="328537472" sldId="339"/>
        </pc:sldMkLst>
        <pc:picChg chg="mod">
          <ac:chgData name="Genevieve Bouquet" userId="9ee00270-1c76-4fb6-80ff-36b31e77115e" providerId="ADAL" clId="{9586B34D-AECE-4294-AADA-29566A840739}" dt="2024-05-28T15:15:03.823" v="1" actId="962"/>
          <ac:picMkLst>
            <pc:docMk/>
            <pc:sldMk cId="328537472" sldId="339"/>
            <ac:picMk id="8" creationId="{1507159C-F3AA-1CCC-4DB0-9EB84EC2147B}"/>
          </ac:picMkLst>
        </pc:picChg>
      </pc:sldChg>
      <pc:sldChg chg="modSp">
        <pc:chgData name="Genevieve Bouquet" userId="9ee00270-1c76-4fb6-80ff-36b31e77115e" providerId="ADAL" clId="{9586B34D-AECE-4294-AADA-29566A840739}" dt="2024-05-28T15:16:21.238" v="5" actId="962"/>
        <pc:sldMkLst>
          <pc:docMk/>
          <pc:sldMk cId="2241467476" sldId="629"/>
        </pc:sldMkLst>
        <pc:graphicFrameChg chg="mod">
          <ac:chgData name="Genevieve Bouquet" userId="9ee00270-1c76-4fb6-80ff-36b31e77115e" providerId="ADAL" clId="{9586B34D-AECE-4294-AADA-29566A840739}" dt="2024-05-28T15:16:21.238" v="5" actId="962"/>
          <ac:graphicFrameMkLst>
            <pc:docMk/>
            <pc:sldMk cId="2241467476" sldId="629"/>
            <ac:graphicFrameMk id="4" creationId="{F40D19D1-C240-4D90-DBDB-FB82B8A1D1FD}"/>
          </ac:graphicFrameMkLst>
        </pc:graphicFrameChg>
      </pc:sldChg>
      <pc:sldChg chg="modSp">
        <pc:chgData name="Genevieve Bouquet" userId="9ee00270-1c76-4fb6-80ff-36b31e77115e" providerId="ADAL" clId="{9586B34D-AECE-4294-AADA-29566A840739}" dt="2024-05-28T15:16:23.342" v="6" actId="962"/>
        <pc:sldMkLst>
          <pc:docMk/>
          <pc:sldMk cId="2638722220" sldId="630"/>
        </pc:sldMkLst>
        <pc:graphicFrameChg chg="mod">
          <ac:chgData name="Genevieve Bouquet" userId="9ee00270-1c76-4fb6-80ff-36b31e77115e" providerId="ADAL" clId="{9586B34D-AECE-4294-AADA-29566A840739}" dt="2024-05-28T15:16:23.342" v="6" actId="962"/>
          <ac:graphicFrameMkLst>
            <pc:docMk/>
            <pc:sldMk cId="2638722220" sldId="630"/>
            <ac:graphicFrameMk id="4" creationId="{63C4421F-2805-6624-AC98-78502E7C29D5}"/>
          </ac:graphicFrameMkLst>
        </pc:graphicFrameChg>
      </pc:sldChg>
      <pc:sldChg chg="modSp mod">
        <pc:chgData name="Genevieve Bouquet" userId="9ee00270-1c76-4fb6-80ff-36b31e77115e" providerId="ADAL" clId="{9586B34D-AECE-4294-AADA-29566A840739}" dt="2024-05-28T15:32:20.353" v="174" actId="962"/>
        <pc:sldMkLst>
          <pc:docMk/>
          <pc:sldMk cId="2005144192" sldId="684"/>
        </pc:sldMkLst>
        <pc:picChg chg="mod">
          <ac:chgData name="Genevieve Bouquet" userId="9ee00270-1c76-4fb6-80ff-36b31e77115e" providerId="ADAL" clId="{9586B34D-AECE-4294-AADA-29566A840739}" dt="2024-05-28T15:32:20.353" v="174" actId="962"/>
          <ac:picMkLst>
            <pc:docMk/>
            <pc:sldMk cId="2005144192" sldId="684"/>
            <ac:picMk id="9" creationId="{1C626CB4-A428-54BA-F996-D4DCBB638DCD}"/>
          </ac:picMkLst>
        </pc:picChg>
      </pc:sldChg>
      <pc:sldChg chg="modSp mod">
        <pc:chgData name="Genevieve Bouquet" userId="9ee00270-1c76-4fb6-80ff-36b31e77115e" providerId="ADAL" clId="{9586B34D-AECE-4294-AADA-29566A840739}" dt="2024-05-28T15:16:35.261" v="8" actId="962"/>
        <pc:sldMkLst>
          <pc:docMk/>
          <pc:sldMk cId="1112386449" sldId="739"/>
        </pc:sldMkLst>
        <pc:picChg chg="mod">
          <ac:chgData name="Genevieve Bouquet" userId="9ee00270-1c76-4fb6-80ff-36b31e77115e" providerId="ADAL" clId="{9586B34D-AECE-4294-AADA-29566A840739}" dt="2024-05-28T15:16:35.261" v="8" actId="962"/>
          <ac:picMkLst>
            <pc:docMk/>
            <pc:sldMk cId="1112386449" sldId="739"/>
            <ac:picMk id="6" creationId="{93B4E739-D0CC-8F9C-0256-269F971637FE}"/>
          </ac:picMkLst>
        </pc:picChg>
      </pc:sldChg>
      <pc:sldChg chg="addSp modSp mod">
        <pc:chgData name="Genevieve Bouquet" userId="9ee00270-1c76-4fb6-80ff-36b31e77115e" providerId="ADAL" clId="{9586B34D-AECE-4294-AADA-29566A840739}" dt="2024-05-28T15:23:41.739" v="121" actId="20577"/>
        <pc:sldMkLst>
          <pc:docMk/>
          <pc:sldMk cId="871763672" sldId="767"/>
        </pc:sldMkLst>
        <pc:spChg chg="add mod">
          <ac:chgData name="Genevieve Bouquet" userId="9ee00270-1c76-4fb6-80ff-36b31e77115e" providerId="ADAL" clId="{9586B34D-AECE-4294-AADA-29566A840739}" dt="2024-05-28T15:23:41.739" v="121" actId="20577"/>
          <ac:spMkLst>
            <pc:docMk/>
            <pc:sldMk cId="871763672" sldId="767"/>
            <ac:spMk id="4" creationId="{2651D39E-EE26-0BC0-CF55-4615EEAF4192}"/>
          </ac:spMkLst>
        </pc:spChg>
        <pc:picChg chg="mod">
          <ac:chgData name="Genevieve Bouquet" userId="9ee00270-1c76-4fb6-80ff-36b31e77115e" providerId="ADAL" clId="{9586B34D-AECE-4294-AADA-29566A840739}" dt="2024-05-28T15:16:26.917" v="7" actId="962"/>
          <ac:picMkLst>
            <pc:docMk/>
            <pc:sldMk cId="871763672" sldId="767"/>
            <ac:picMk id="2" creationId="{0E0EB366-0A47-972C-247E-CD51FB66B695}"/>
          </ac:picMkLst>
        </pc:picChg>
      </pc:sldChg>
      <pc:sldChg chg="modSp mod">
        <pc:chgData name="Genevieve Bouquet" userId="9ee00270-1c76-4fb6-80ff-36b31e77115e" providerId="ADAL" clId="{9586B34D-AECE-4294-AADA-29566A840739}" dt="2024-05-28T15:32:01.575" v="172" actId="962"/>
        <pc:sldMkLst>
          <pc:docMk/>
          <pc:sldMk cId="4067051125" sldId="789"/>
        </pc:sldMkLst>
        <pc:spChg chg="mod">
          <ac:chgData name="Genevieve Bouquet" userId="9ee00270-1c76-4fb6-80ff-36b31e77115e" providerId="ADAL" clId="{9586B34D-AECE-4294-AADA-29566A840739}" dt="2024-05-28T15:30:45.773" v="166" actId="113"/>
          <ac:spMkLst>
            <pc:docMk/>
            <pc:sldMk cId="4067051125" sldId="789"/>
            <ac:spMk id="5" creationId="{80F447F1-B8B9-4C91-9A03-F1E60517CEA1}"/>
          </ac:spMkLst>
        </pc:spChg>
        <pc:picChg chg="mod">
          <ac:chgData name="Genevieve Bouquet" userId="9ee00270-1c76-4fb6-80ff-36b31e77115e" providerId="ADAL" clId="{9586B34D-AECE-4294-AADA-29566A840739}" dt="2024-05-28T15:32:01.575" v="172" actId="962"/>
          <ac:picMkLst>
            <pc:docMk/>
            <pc:sldMk cId="4067051125" sldId="789"/>
            <ac:picMk id="8" creationId="{5CB4B75B-211B-4A26-8DEA-D3944A54A222}"/>
          </ac:picMkLst>
        </pc:picChg>
      </pc:sldChg>
      <pc:sldChg chg="modSp mod">
        <pc:chgData name="Genevieve Bouquet" userId="9ee00270-1c76-4fb6-80ff-36b31e77115e" providerId="ADAL" clId="{9586B34D-AECE-4294-AADA-29566A840739}" dt="2024-05-28T15:16:18.687" v="4" actId="962"/>
        <pc:sldMkLst>
          <pc:docMk/>
          <pc:sldMk cId="490913006" sldId="793"/>
        </pc:sldMkLst>
        <pc:picChg chg="mod">
          <ac:chgData name="Genevieve Bouquet" userId="9ee00270-1c76-4fb6-80ff-36b31e77115e" providerId="ADAL" clId="{9586B34D-AECE-4294-AADA-29566A840739}" dt="2024-05-28T15:16:18.687" v="4" actId="962"/>
          <ac:picMkLst>
            <pc:docMk/>
            <pc:sldMk cId="490913006" sldId="793"/>
            <ac:picMk id="5" creationId="{CE5EEB1B-989D-4BEE-903B-7167103B4A20}"/>
          </ac:picMkLst>
        </pc:picChg>
      </pc:sldChg>
      <pc:sldChg chg="modSp mod">
        <pc:chgData name="Genevieve Bouquet" userId="9ee00270-1c76-4fb6-80ff-36b31e77115e" providerId="ADAL" clId="{9586B34D-AECE-4294-AADA-29566A840739}" dt="2024-05-28T15:17:02.128" v="9" actId="13238"/>
        <pc:sldMkLst>
          <pc:docMk/>
          <pc:sldMk cId="353473086" sldId="795"/>
        </pc:sldMkLst>
        <pc:graphicFrameChg chg="modGraphic">
          <ac:chgData name="Genevieve Bouquet" userId="9ee00270-1c76-4fb6-80ff-36b31e77115e" providerId="ADAL" clId="{9586B34D-AECE-4294-AADA-29566A840739}" dt="2024-05-28T15:17:02.128" v="9" actId="13238"/>
          <ac:graphicFrameMkLst>
            <pc:docMk/>
            <pc:sldMk cId="353473086" sldId="795"/>
            <ac:graphicFrameMk id="4" creationId="{69E1C793-41A7-1103-AFBE-0853F15078AD}"/>
          </ac:graphicFrameMkLst>
        </pc:graphicFrameChg>
      </pc:sldChg>
      <pc:sldChg chg="modSp mod">
        <pc:chgData name="Genevieve Bouquet" userId="9ee00270-1c76-4fb6-80ff-36b31e77115e" providerId="ADAL" clId="{9586B34D-AECE-4294-AADA-29566A840739}" dt="2024-05-28T15:32:13.330" v="173" actId="962"/>
        <pc:sldMkLst>
          <pc:docMk/>
          <pc:sldMk cId="1159403120" sldId="804"/>
        </pc:sldMkLst>
        <pc:picChg chg="mod">
          <ac:chgData name="Genevieve Bouquet" userId="9ee00270-1c76-4fb6-80ff-36b31e77115e" providerId="ADAL" clId="{9586B34D-AECE-4294-AADA-29566A840739}" dt="2024-05-28T15:32:13.330" v="173" actId="962"/>
          <ac:picMkLst>
            <pc:docMk/>
            <pc:sldMk cId="1159403120" sldId="804"/>
            <ac:picMk id="6" creationId="{0278C783-1687-4C9B-0849-5FBF2D0D4AED}"/>
          </ac:picMkLst>
        </pc:picChg>
      </pc:sldChg>
      <pc:sldMasterChg chg="delSldLayout">
        <pc:chgData name="Genevieve Bouquet" userId="9ee00270-1c76-4fb6-80ff-36b31e77115e" providerId="ADAL" clId="{9586B34D-AECE-4294-AADA-29566A840739}" dt="2024-05-29T10:18:59.049" v="175" actId="2696"/>
        <pc:sldMasterMkLst>
          <pc:docMk/>
          <pc:sldMasterMk cId="0" sldId="2147483696"/>
        </pc:sldMasterMkLst>
        <pc:sldLayoutChg chg="del">
          <pc:chgData name="Genevieve Bouquet" userId="9ee00270-1c76-4fb6-80ff-36b31e77115e" providerId="ADAL" clId="{9586B34D-AECE-4294-AADA-29566A840739}" dt="2024-05-29T10:18:59.049" v="175" actId="2696"/>
          <pc:sldLayoutMkLst>
            <pc:docMk/>
            <pc:sldMasterMk cId="0" sldId="2147483696"/>
            <pc:sldLayoutMk cId="1677511969" sldId="2147483770"/>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ata2.xml.rels><?xml version="1.0" encoding="UTF-8" standalone="yes"?>
<Relationships xmlns="http://schemas.openxmlformats.org/package/2006/relationships"><Relationship Id="rId1" Type="http://schemas.openxmlformats.org/officeDocument/2006/relationships/image" Target="../media/image4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2.xml.rels><?xml version="1.0" encoding="UTF-8" standalone="yes"?>
<Relationships xmlns="http://schemas.openxmlformats.org/package/2006/relationships"><Relationship Id="rId1"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996DFA-1D9A-42F9-8873-B024C0785BE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GB"/>
        </a:p>
      </dgm:t>
    </dgm:pt>
    <dgm:pt modelId="{035888D4-42DC-424F-9FF1-AFC3D7DBA541}">
      <dgm:prSet phldrT="[Text]"/>
      <dgm:spPr/>
      <dgm:t>
        <a:bodyPr/>
        <a:lstStyle/>
        <a:p>
          <a:pPr>
            <a:lnSpc>
              <a:spcPct val="100000"/>
            </a:lnSpc>
            <a:defRPr cap="all"/>
          </a:pPr>
          <a:r>
            <a:rPr lang="en-GB">
              <a:solidFill>
                <a:srgbClr val="002060"/>
              </a:solidFill>
            </a:rPr>
            <a:t>Telephone Interpreting</a:t>
          </a:r>
        </a:p>
      </dgm:t>
    </dgm:pt>
    <dgm:pt modelId="{F685A3FA-E8F7-4CA9-B73D-107E0F0A6D3A}" type="parTrans" cxnId="{885E3AEA-2F2C-4E64-9815-608E18A47036}">
      <dgm:prSet/>
      <dgm:spPr/>
      <dgm:t>
        <a:bodyPr/>
        <a:lstStyle/>
        <a:p>
          <a:endParaRPr lang="en-GB"/>
        </a:p>
      </dgm:t>
    </dgm:pt>
    <dgm:pt modelId="{35E5C46F-918A-4FEC-9521-1B3CD8BABCD0}" type="sibTrans" cxnId="{885E3AEA-2F2C-4E64-9815-608E18A47036}">
      <dgm:prSet/>
      <dgm:spPr/>
      <dgm:t>
        <a:bodyPr/>
        <a:lstStyle/>
        <a:p>
          <a:endParaRPr lang="en-GB"/>
        </a:p>
      </dgm:t>
    </dgm:pt>
    <dgm:pt modelId="{4B0BBA2E-0A6F-4399-96AD-983C0871BC9E}">
      <dgm:prSet phldrT="[Text]"/>
      <dgm:spPr/>
      <dgm:t>
        <a:bodyPr/>
        <a:lstStyle/>
        <a:p>
          <a:pPr>
            <a:lnSpc>
              <a:spcPct val="100000"/>
            </a:lnSpc>
            <a:defRPr cap="all"/>
          </a:pPr>
          <a:r>
            <a:rPr lang="en-GB">
              <a:solidFill>
                <a:srgbClr val="002060"/>
              </a:solidFill>
            </a:rPr>
            <a:t>Face to Face Interpreting </a:t>
          </a:r>
        </a:p>
      </dgm:t>
    </dgm:pt>
    <dgm:pt modelId="{4EE332BC-DACE-420D-9C10-BA164CFEDD4D}" type="parTrans" cxnId="{ACA3530E-178F-48F1-9EDE-E6FEDCD85A72}">
      <dgm:prSet/>
      <dgm:spPr/>
      <dgm:t>
        <a:bodyPr/>
        <a:lstStyle/>
        <a:p>
          <a:endParaRPr lang="en-GB"/>
        </a:p>
      </dgm:t>
    </dgm:pt>
    <dgm:pt modelId="{5B1D0A03-7661-410B-AE42-74EE53B8B2C1}" type="sibTrans" cxnId="{ACA3530E-178F-48F1-9EDE-E6FEDCD85A72}">
      <dgm:prSet/>
      <dgm:spPr/>
      <dgm:t>
        <a:bodyPr/>
        <a:lstStyle/>
        <a:p>
          <a:endParaRPr lang="en-GB"/>
        </a:p>
      </dgm:t>
    </dgm:pt>
    <dgm:pt modelId="{FA40C6EC-7CC7-416A-841C-B65C876CE78E}">
      <dgm:prSet phldrT="[Text]"/>
      <dgm:spPr/>
      <dgm:t>
        <a:bodyPr/>
        <a:lstStyle/>
        <a:p>
          <a:pPr>
            <a:lnSpc>
              <a:spcPct val="100000"/>
            </a:lnSpc>
            <a:defRPr cap="all"/>
          </a:pPr>
          <a:r>
            <a:rPr lang="en-GB">
              <a:solidFill>
                <a:srgbClr val="002060"/>
              </a:solidFill>
            </a:rPr>
            <a:t>Video </a:t>
          </a:r>
        </a:p>
        <a:p>
          <a:pPr>
            <a:lnSpc>
              <a:spcPct val="100000"/>
            </a:lnSpc>
            <a:defRPr cap="all"/>
          </a:pPr>
          <a:r>
            <a:rPr lang="en-GB">
              <a:solidFill>
                <a:srgbClr val="002060"/>
              </a:solidFill>
            </a:rPr>
            <a:t>Interpreting </a:t>
          </a:r>
        </a:p>
      </dgm:t>
    </dgm:pt>
    <dgm:pt modelId="{4C3F3BD7-2E6F-4841-BEDB-17D94B0150E2}" type="parTrans" cxnId="{2DA13CED-62EC-45F7-9243-9DE200D2E381}">
      <dgm:prSet/>
      <dgm:spPr/>
      <dgm:t>
        <a:bodyPr/>
        <a:lstStyle/>
        <a:p>
          <a:endParaRPr lang="en-GB"/>
        </a:p>
      </dgm:t>
    </dgm:pt>
    <dgm:pt modelId="{0BF0CF26-122A-497A-8E31-CB02DEED9CD9}" type="sibTrans" cxnId="{2DA13CED-62EC-45F7-9243-9DE200D2E381}">
      <dgm:prSet/>
      <dgm:spPr/>
      <dgm:t>
        <a:bodyPr/>
        <a:lstStyle/>
        <a:p>
          <a:endParaRPr lang="en-GB"/>
        </a:p>
      </dgm:t>
    </dgm:pt>
    <dgm:pt modelId="{2F13F9B4-8B39-4400-A772-BE4AAEE8640C}" type="pres">
      <dgm:prSet presAssocID="{BD996DFA-1D9A-42F9-8873-B024C0785BEA}" presName="root" presStyleCnt="0">
        <dgm:presLayoutVars>
          <dgm:dir/>
          <dgm:resizeHandles val="exact"/>
        </dgm:presLayoutVars>
      </dgm:prSet>
      <dgm:spPr/>
    </dgm:pt>
    <dgm:pt modelId="{18FD166A-CEA7-4B93-8753-7F861F26DEDF}" type="pres">
      <dgm:prSet presAssocID="{035888D4-42DC-424F-9FF1-AFC3D7DBA541}" presName="compNode" presStyleCnt="0"/>
      <dgm:spPr/>
    </dgm:pt>
    <dgm:pt modelId="{5C15245C-2A5A-46FA-9EBD-3F759292704A}" type="pres">
      <dgm:prSet presAssocID="{035888D4-42DC-424F-9FF1-AFC3D7DBA541}" presName="iconBgRect" presStyleLbl="bgShp" presStyleIdx="0" presStyleCnt="3"/>
      <dgm:spPr/>
    </dgm:pt>
    <dgm:pt modelId="{CEBC6C0B-8CD3-46B4-B478-454102032CC3}" type="pres">
      <dgm:prSet presAssocID="{035888D4-42DC-424F-9FF1-AFC3D7DBA54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lephone"/>
        </a:ext>
      </dgm:extLst>
    </dgm:pt>
    <dgm:pt modelId="{CEB418B3-3933-4ED2-9C9E-0031F832D68A}" type="pres">
      <dgm:prSet presAssocID="{035888D4-42DC-424F-9FF1-AFC3D7DBA541}" presName="spaceRect" presStyleCnt="0"/>
      <dgm:spPr/>
    </dgm:pt>
    <dgm:pt modelId="{E58A4B4A-BE49-4A43-9CAC-497B9EF6BFF7}" type="pres">
      <dgm:prSet presAssocID="{035888D4-42DC-424F-9FF1-AFC3D7DBA541}" presName="textRect" presStyleLbl="revTx" presStyleIdx="0" presStyleCnt="3">
        <dgm:presLayoutVars>
          <dgm:chMax val="1"/>
          <dgm:chPref val="1"/>
        </dgm:presLayoutVars>
      </dgm:prSet>
      <dgm:spPr/>
    </dgm:pt>
    <dgm:pt modelId="{96CED91F-FB4D-4250-A548-C8AB39D1DB99}" type="pres">
      <dgm:prSet presAssocID="{35E5C46F-918A-4FEC-9521-1B3CD8BABCD0}" presName="sibTrans" presStyleCnt="0"/>
      <dgm:spPr/>
    </dgm:pt>
    <dgm:pt modelId="{6B86D1ED-F3B9-4339-92DB-89E75347ACC1}" type="pres">
      <dgm:prSet presAssocID="{4B0BBA2E-0A6F-4399-96AD-983C0871BC9E}" presName="compNode" presStyleCnt="0"/>
      <dgm:spPr/>
    </dgm:pt>
    <dgm:pt modelId="{38AA79C6-C9F0-4DDD-AFF4-CDE3AF9F3E5D}" type="pres">
      <dgm:prSet presAssocID="{4B0BBA2E-0A6F-4399-96AD-983C0871BC9E}" presName="iconBgRect" presStyleLbl="bgShp" presStyleIdx="1" presStyleCnt="3"/>
      <dgm:spPr/>
    </dgm:pt>
    <dgm:pt modelId="{AC75358F-3038-4AA8-8F8E-FBA141E7EC81}" type="pres">
      <dgm:prSet presAssocID="{4B0BBA2E-0A6F-4399-96AD-983C0871BC9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miling Face with No Fill"/>
        </a:ext>
      </dgm:extLst>
    </dgm:pt>
    <dgm:pt modelId="{EE3585ED-0FA4-4614-B697-719361508F24}" type="pres">
      <dgm:prSet presAssocID="{4B0BBA2E-0A6F-4399-96AD-983C0871BC9E}" presName="spaceRect" presStyleCnt="0"/>
      <dgm:spPr/>
    </dgm:pt>
    <dgm:pt modelId="{3FC4DE74-0E07-41FF-82A5-11413A7ABEC3}" type="pres">
      <dgm:prSet presAssocID="{4B0BBA2E-0A6F-4399-96AD-983C0871BC9E}" presName="textRect" presStyleLbl="revTx" presStyleIdx="1" presStyleCnt="3">
        <dgm:presLayoutVars>
          <dgm:chMax val="1"/>
          <dgm:chPref val="1"/>
        </dgm:presLayoutVars>
      </dgm:prSet>
      <dgm:spPr/>
    </dgm:pt>
    <dgm:pt modelId="{A77D1547-49A5-405C-B431-D2E7173C698C}" type="pres">
      <dgm:prSet presAssocID="{5B1D0A03-7661-410B-AE42-74EE53B8B2C1}" presName="sibTrans" presStyleCnt="0"/>
      <dgm:spPr/>
    </dgm:pt>
    <dgm:pt modelId="{51333D9F-1A5A-4427-83BC-36CAD779B49F}" type="pres">
      <dgm:prSet presAssocID="{FA40C6EC-7CC7-416A-841C-B65C876CE78E}" presName="compNode" presStyleCnt="0"/>
      <dgm:spPr/>
    </dgm:pt>
    <dgm:pt modelId="{0255B648-C7ED-4072-9ED2-690192C88E76}" type="pres">
      <dgm:prSet presAssocID="{FA40C6EC-7CC7-416A-841C-B65C876CE78E}" presName="iconBgRect" presStyleLbl="bgShp" presStyleIdx="2" presStyleCnt="3"/>
      <dgm:spPr/>
    </dgm:pt>
    <dgm:pt modelId="{C8574751-4DAD-43CF-AACD-CA7D53227271}" type="pres">
      <dgm:prSet presAssocID="{FA40C6EC-7CC7-416A-841C-B65C876CE78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Video camera"/>
        </a:ext>
      </dgm:extLst>
    </dgm:pt>
    <dgm:pt modelId="{E903F0B6-C385-4477-B4B3-F9C837C3CC8F}" type="pres">
      <dgm:prSet presAssocID="{FA40C6EC-7CC7-416A-841C-B65C876CE78E}" presName="spaceRect" presStyleCnt="0"/>
      <dgm:spPr/>
    </dgm:pt>
    <dgm:pt modelId="{90C1C0AC-E482-489B-BD03-093BFEB3D17E}" type="pres">
      <dgm:prSet presAssocID="{FA40C6EC-7CC7-416A-841C-B65C876CE78E}" presName="textRect" presStyleLbl="revTx" presStyleIdx="2" presStyleCnt="3">
        <dgm:presLayoutVars>
          <dgm:chMax val="1"/>
          <dgm:chPref val="1"/>
        </dgm:presLayoutVars>
      </dgm:prSet>
      <dgm:spPr/>
    </dgm:pt>
  </dgm:ptLst>
  <dgm:cxnLst>
    <dgm:cxn modelId="{ACA3530E-178F-48F1-9EDE-E6FEDCD85A72}" srcId="{BD996DFA-1D9A-42F9-8873-B024C0785BEA}" destId="{4B0BBA2E-0A6F-4399-96AD-983C0871BC9E}" srcOrd="1" destOrd="0" parTransId="{4EE332BC-DACE-420D-9C10-BA164CFEDD4D}" sibTransId="{5B1D0A03-7661-410B-AE42-74EE53B8B2C1}"/>
    <dgm:cxn modelId="{B7D83714-2DA8-4155-B0F3-ED43214EA137}" type="presOf" srcId="{BD996DFA-1D9A-42F9-8873-B024C0785BEA}" destId="{2F13F9B4-8B39-4400-A772-BE4AAEE8640C}" srcOrd="0" destOrd="0" presId="urn:microsoft.com/office/officeart/2018/5/layout/IconCircleLabelList"/>
    <dgm:cxn modelId="{3C1F5A85-6D96-4CF7-B8CF-2174FE7AB719}" type="presOf" srcId="{4B0BBA2E-0A6F-4399-96AD-983C0871BC9E}" destId="{3FC4DE74-0E07-41FF-82A5-11413A7ABEC3}" srcOrd="0" destOrd="0" presId="urn:microsoft.com/office/officeart/2018/5/layout/IconCircleLabelList"/>
    <dgm:cxn modelId="{C3DCD4D5-382D-41F5-A662-A972132D6319}" type="presOf" srcId="{035888D4-42DC-424F-9FF1-AFC3D7DBA541}" destId="{E58A4B4A-BE49-4A43-9CAC-497B9EF6BFF7}" srcOrd="0" destOrd="0" presId="urn:microsoft.com/office/officeart/2018/5/layout/IconCircleLabelList"/>
    <dgm:cxn modelId="{AB40B4D9-DED1-4F10-95BD-CA370055ACB8}" type="presOf" srcId="{FA40C6EC-7CC7-416A-841C-B65C876CE78E}" destId="{90C1C0AC-E482-489B-BD03-093BFEB3D17E}" srcOrd="0" destOrd="0" presId="urn:microsoft.com/office/officeart/2018/5/layout/IconCircleLabelList"/>
    <dgm:cxn modelId="{885E3AEA-2F2C-4E64-9815-608E18A47036}" srcId="{BD996DFA-1D9A-42F9-8873-B024C0785BEA}" destId="{035888D4-42DC-424F-9FF1-AFC3D7DBA541}" srcOrd="0" destOrd="0" parTransId="{F685A3FA-E8F7-4CA9-B73D-107E0F0A6D3A}" sibTransId="{35E5C46F-918A-4FEC-9521-1B3CD8BABCD0}"/>
    <dgm:cxn modelId="{2DA13CED-62EC-45F7-9243-9DE200D2E381}" srcId="{BD996DFA-1D9A-42F9-8873-B024C0785BEA}" destId="{FA40C6EC-7CC7-416A-841C-B65C876CE78E}" srcOrd="2" destOrd="0" parTransId="{4C3F3BD7-2E6F-4841-BEDB-17D94B0150E2}" sibTransId="{0BF0CF26-122A-497A-8E31-CB02DEED9CD9}"/>
    <dgm:cxn modelId="{0137134F-4446-4762-8001-79CC47287C0C}" type="presParOf" srcId="{2F13F9B4-8B39-4400-A772-BE4AAEE8640C}" destId="{18FD166A-CEA7-4B93-8753-7F861F26DEDF}" srcOrd="0" destOrd="0" presId="urn:microsoft.com/office/officeart/2018/5/layout/IconCircleLabelList"/>
    <dgm:cxn modelId="{1957FF82-2D45-4857-8E6F-B86591305AD8}" type="presParOf" srcId="{18FD166A-CEA7-4B93-8753-7F861F26DEDF}" destId="{5C15245C-2A5A-46FA-9EBD-3F759292704A}" srcOrd="0" destOrd="0" presId="urn:microsoft.com/office/officeart/2018/5/layout/IconCircleLabelList"/>
    <dgm:cxn modelId="{591AED4D-3E0B-419D-A110-EE83702DC30D}" type="presParOf" srcId="{18FD166A-CEA7-4B93-8753-7F861F26DEDF}" destId="{CEBC6C0B-8CD3-46B4-B478-454102032CC3}" srcOrd="1" destOrd="0" presId="urn:microsoft.com/office/officeart/2018/5/layout/IconCircleLabelList"/>
    <dgm:cxn modelId="{31432BCD-343D-4AC9-814A-A4D90B036ACB}" type="presParOf" srcId="{18FD166A-CEA7-4B93-8753-7F861F26DEDF}" destId="{CEB418B3-3933-4ED2-9C9E-0031F832D68A}" srcOrd="2" destOrd="0" presId="urn:microsoft.com/office/officeart/2018/5/layout/IconCircleLabelList"/>
    <dgm:cxn modelId="{D512927A-6C0D-4F0C-B40E-DF622042A503}" type="presParOf" srcId="{18FD166A-CEA7-4B93-8753-7F861F26DEDF}" destId="{E58A4B4A-BE49-4A43-9CAC-497B9EF6BFF7}" srcOrd="3" destOrd="0" presId="urn:microsoft.com/office/officeart/2018/5/layout/IconCircleLabelList"/>
    <dgm:cxn modelId="{063E6BAC-65EC-46E8-82FB-8DC7A069C41E}" type="presParOf" srcId="{2F13F9B4-8B39-4400-A772-BE4AAEE8640C}" destId="{96CED91F-FB4D-4250-A548-C8AB39D1DB99}" srcOrd="1" destOrd="0" presId="urn:microsoft.com/office/officeart/2018/5/layout/IconCircleLabelList"/>
    <dgm:cxn modelId="{B967071F-B1CF-44E8-8F34-ED8DBA9EE5FD}" type="presParOf" srcId="{2F13F9B4-8B39-4400-A772-BE4AAEE8640C}" destId="{6B86D1ED-F3B9-4339-92DB-89E75347ACC1}" srcOrd="2" destOrd="0" presId="urn:microsoft.com/office/officeart/2018/5/layout/IconCircleLabelList"/>
    <dgm:cxn modelId="{D1527813-A100-4D4E-AD57-5C237B5926A1}" type="presParOf" srcId="{6B86D1ED-F3B9-4339-92DB-89E75347ACC1}" destId="{38AA79C6-C9F0-4DDD-AFF4-CDE3AF9F3E5D}" srcOrd="0" destOrd="0" presId="urn:microsoft.com/office/officeart/2018/5/layout/IconCircleLabelList"/>
    <dgm:cxn modelId="{6A741C63-AB1E-44CC-A428-83A00E789FF3}" type="presParOf" srcId="{6B86D1ED-F3B9-4339-92DB-89E75347ACC1}" destId="{AC75358F-3038-4AA8-8F8E-FBA141E7EC81}" srcOrd="1" destOrd="0" presId="urn:microsoft.com/office/officeart/2018/5/layout/IconCircleLabelList"/>
    <dgm:cxn modelId="{386A42FF-3395-491A-88DC-D11AE3C4643B}" type="presParOf" srcId="{6B86D1ED-F3B9-4339-92DB-89E75347ACC1}" destId="{EE3585ED-0FA4-4614-B697-719361508F24}" srcOrd="2" destOrd="0" presId="urn:microsoft.com/office/officeart/2018/5/layout/IconCircleLabelList"/>
    <dgm:cxn modelId="{C61B2A92-DEE1-4998-9B4C-E6D86CFFAEE5}" type="presParOf" srcId="{6B86D1ED-F3B9-4339-92DB-89E75347ACC1}" destId="{3FC4DE74-0E07-41FF-82A5-11413A7ABEC3}" srcOrd="3" destOrd="0" presId="urn:microsoft.com/office/officeart/2018/5/layout/IconCircleLabelList"/>
    <dgm:cxn modelId="{C816B027-395E-44EF-9737-5CBDF1AC59F5}" type="presParOf" srcId="{2F13F9B4-8B39-4400-A772-BE4AAEE8640C}" destId="{A77D1547-49A5-405C-B431-D2E7173C698C}" srcOrd="3" destOrd="0" presId="urn:microsoft.com/office/officeart/2018/5/layout/IconCircleLabelList"/>
    <dgm:cxn modelId="{6081BD2A-F967-43B8-96B2-EF1113597E4F}" type="presParOf" srcId="{2F13F9B4-8B39-4400-A772-BE4AAEE8640C}" destId="{51333D9F-1A5A-4427-83BC-36CAD779B49F}" srcOrd="4" destOrd="0" presId="urn:microsoft.com/office/officeart/2018/5/layout/IconCircleLabelList"/>
    <dgm:cxn modelId="{1A56EB48-26B7-437E-B640-B802C791C88F}" type="presParOf" srcId="{51333D9F-1A5A-4427-83BC-36CAD779B49F}" destId="{0255B648-C7ED-4072-9ED2-690192C88E76}" srcOrd="0" destOrd="0" presId="urn:microsoft.com/office/officeart/2018/5/layout/IconCircleLabelList"/>
    <dgm:cxn modelId="{728BF78E-B06A-45DA-9FC6-6569B6CC7FF1}" type="presParOf" srcId="{51333D9F-1A5A-4427-83BC-36CAD779B49F}" destId="{C8574751-4DAD-43CF-AACD-CA7D53227271}" srcOrd="1" destOrd="0" presId="urn:microsoft.com/office/officeart/2018/5/layout/IconCircleLabelList"/>
    <dgm:cxn modelId="{AFDF3281-D6C5-47B2-8833-B41B2FED8F9D}" type="presParOf" srcId="{51333D9F-1A5A-4427-83BC-36CAD779B49F}" destId="{E903F0B6-C385-4477-B4B3-F9C837C3CC8F}" srcOrd="2" destOrd="0" presId="urn:microsoft.com/office/officeart/2018/5/layout/IconCircleLabelList"/>
    <dgm:cxn modelId="{AFC08545-A5FB-4EFC-8E0A-A470E129FBD7}" type="presParOf" srcId="{51333D9F-1A5A-4427-83BC-36CAD779B49F}" destId="{90C1C0AC-E482-489B-BD03-093BFEB3D17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996DFA-1D9A-42F9-8873-B024C0785BE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GB"/>
        </a:p>
      </dgm:t>
    </dgm:pt>
    <dgm:pt modelId="{035888D4-42DC-424F-9FF1-AFC3D7DBA541}">
      <dgm:prSet phldrT="[Text]"/>
      <dgm:spPr/>
      <dgm:t>
        <a:bodyPr/>
        <a:lstStyle/>
        <a:p>
          <a:pPr>
            <a:lnSpc>
              <a:spcPct val="100000"/>
            </a:lnSpc>
            <a:defRPr cap="all"/>
          </a:pPr>
          <a:endParaRPr lang="en-GB"/>
        </a:p>
      </dgm:t>
    </dgm:pt>
    <dgm:pt modelId="{35E5C46F-918A-4FEC-9521-1B3CD8BABCD0}" type="sibTrans" cxnId="{885E3AEA-2F2C-4E64-9815-608E18A47036}">
      <dgm:prSet/>
      <dgm:spPr/>
      <dgm:t>
        <a:bodyPr/>
        <a:lstStyle/>
        <a:p>
          <a:endParaRPr lang="en-GB"/>
        </a:p>
      </dgm:t>
    </dgm:pt>
    <dgm:pt modelId="{F685A3FA-E8F7-4CA9-B73D-107E0F0A6D3A}" type="parTrans" cxnId="{885E3AEA-2F2C-4E64-9815-608E18A47036}">
      <dgm:prSet/>
      <dgm:spPr/>
      <dgm:t>
        <a:bodyPr/>
        <a:lstStyle/>
        <a:p>
          <a:endParaRPr lang="en-GB"/>
        </a:p>
      </dgm:t>
    </dgm:pt>
    <dgm:pt modelId="{2F13F9B4-8B39-4400-A772-BE4AAEE8640C}" type="pres">
      <dgm:prSet presAssocID="{BD996DFA-1D9A-42F9-8873-B024C0785BEA}" presName="root" presStyleCnt="0">
        <dgm:presLayoutVars>
          <dgm:dir/>
          <dgm:resizeHandles val="exact"/>
        </dgm:presLayoutVars>
      </dgm:prSet>
      <dgm:spPr/>
    </dgm:pt>
    <dgm:pt modelId="{18FD166A-CEA7-4B93-8753-7F861F26DEDF}" type="pres">
      <dgm:prSet presAssocID="{035888D4-42DC-424F-9FF1-AFC3D7DBA541}" presName="compNode" presStyleCnt="0"/>
      <dgm:spPr/>
    </dgm:pt>
    <dgm:pt modelId="{5C15245C-2A5A-46FA-9EBD-3F759292704A}" type="pres">
      <dgm:prSet presAssocID="{035888D4-42DC-424F-9FF1-AFC3D7DBA541}" presName="iconBgRect" presStyleLbl="bgShp" presStyleIdx="0" presStyleCnt="1"/>
      <dgm:spPr/>
    </dgm:pt>
    <dgm:pt modelId="{CEBC6C0B-8CD3-46B4-B478-454102032CC3}" type="pres">
      <dgm:prSet presAssocID="{035888D4-42DC-424F-9FF1-AFC3D7DBA541}" presName="iconRect" presStyleLbl="node1" presStyleIdx="0" presStyleCnt="1" custScaleX="809706" custScaleY="487720"/>
      <dgm:spPr>
        <a:blipFill rotWithShape="1">
          <a:blip xmlns:r="http://schemas.openxmlformats.org/officeDocument/2006/relationships" r:embed="rId1"/>
          <a:srcRect/>
          <a:stretch>
            <a:fillRect t="-3000" b="-3000"/>
          </a:stretch>
        </a:blipFill>
        <a:ln>
          <a:noFill/>
        </a:ln>
      </dgm:spPr>
    </dgm:pt>
    <dgm:pt modelId="{CEB418B3-3933-4ED2-9C9E-0031F832D68A}" type="pres">
      <dgm:prSet presAssocID="{035888D4-42DC-424F-9FF1-AFC3D7DBA541}" presName="spaceRect" presStyleCnt="0"/>
      <dgm:spPr/>
    </dgm:pt>
    <dgm:pt modelId="{E58A4B4A-BE49-4A43-9CAC-497B9EF6BFF7}" type="pres">
      <dgm:prSet presAssocID="{035888D4-42DC-424F-9FF1-AFC3D7DBA541}" presName="textRect" presStyleLbl="revTx" presStyleIdx="0" presStyleCnt="1">
        <dgm:presLayoutVars>
          <dgm:chMax val="1"/>
          <dgm:chPref val="1"/>
        </dgm:presLayoutVars>
      </dgm:prSet>
      <dgm:spPr/>
    </dgm:pt>
  </dgm:ptLst>
  <dgm:cxnLst>
    <dgm:cxn modelId="{B7D83714-2DA8-4155-B0F3-ED43214EA137}" type="presOf" srcId="{BD996DFA-1D9A-42F9-8873-B024C0785BEA}" destId="{2F13F9B4-8B39-4400-A772-BE4AAEE8640C}" srcOrd="0" destOrd="0" presId="urn:microsoft.com/office/officeart/2018/5/layout/IconCircleLabelList"/>
    <dgm:cxn modelId="{C3DCD4D5-382D-41F5-A662-A972132D6319}" type="presOf" srcId="{035888D4-42DC-424F-9FF1-AFC3D7DBA541}" destId="{E58A4B4A-BE49-4A43-9CAC-497B9EF6BFF7}" srcOrd="0" destOrd="0" presId="urn:microsoft.com/office/officeart/2018/5/layout/IconCircleLabelList"/>
    <dgm:cxn modelId="{885E3AEA-2F2C-4E64-9815-608E18A47036}" srcId="{BD996DFA-1D9A-42F9-8873-B024C0785BEA}" destId="{035888D4-42DC-424F-9FF1-AFC3D7DBA541}" srcOrd="0" destOrd="0" parTransId="{F685A3FA-E8F7-4CA9-B73D-107E0F0A6D3A}" sibTransId="{35E5C46F-918A-4FEC-9521-1B3CD8BABCD0}"/>
    <dgm:cxn modelId="{0137134F-4446-4762-8001-79CC47287C0C}" type="presParOf" srcId="{2F13F9B4-8B39-4400-A772-BE4AAEE8640C}" destId="{18FD166A-CEA7-4B93-8753-7F861F26DEDF}" srcOrd="0" destOrd="0" presId="urn:microsoft.com/office/officeart/2018/5/layout/IconCircleLabelList"/>
    <dgm:cxn modelId="{1957FF82-2D45-4857-8E6F-B86591305AD8}" type="presParOf" srcId="{18FD166A-CEA7-4B93-8753-7F861F26DEDF}" destId="{5C15245C-2A5A-46FA-9EBD-3F759292704A}" srcOrd="0" destOrd="0" presId="urn:microsoft.com/office/officeart/2018/5/layout/IconCircleLabelList"/>
    <dgm:cxn modelId="{591AED4D-3E0B-419D-A110-EE83702DC30D}" type="presParOf" srcId="{18FD166A-CEA7-4B93-8753-7F861F26DEDF}" destId="{CEBC6C0B-8CD3-46B4-B478-454102032CC3}" srcOrd="1" destOrd="0" presId="urn:microsoft.com/office/officeart/2018/5/layout/IconCircleLabelList"/>
    <dgm:cxn modelId="{31432BCD-343D-4AC9-814A-A4D90B036ACB}" type="presParOf" srcId="{18FD166A-CEA7-4B93-8753-7F861F26DEDF}" destId="{CEB418B3-3933-4ED2-9C9E-0031F832D68A}" srcOrd="2" destOrd="0" presId="urn:microsoft.com/office/officeart/2018/5/layout/IconCircleLabelList"/>
    <dgm:cxn modelId="{D512927A-6C0D-4F0C-B40E-DF622042A503}" type="presParOf" srcId="{18FD166A-CEA7-4B93-8753-7F861F26DEDF}" destId="{E58A4B4A-BE49-4A43-9CAC-497B9EF6BFF7}"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5245C-2A5A-46FA-9EBD-3F759292704A}">
      <dsp:nvSpPr>
        <dsp:cNvPr id="0" name=""/>
        <dsp:cNvSpPr/>
      </dsp:nvSpPr>
      <dsp:spPr>
        <a:xfrm>
          <a:off x="679050" y="262255"/>
          <a:ext cx="1887187" cy="18871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BC6C0B-8CD3-46B4-B478-454102032CC3}">
      <dsp:nvSpPr>
        <dsp:cNvPr id="0" name=""/>
        <dsp:cNvSpPr/>
      </dsp:nvSpPr>
      <dsp:spPr>
        <a:xfrm>
          <a:off x="1081237" y="664443"/>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8A4B4A-BE49-4A43-9CAC-497B9EF6BFF7}">
      <dsp:nvSpPr>
        <dsp:cNvPr id="0" name=""/>
        <dsp:cNvSpPr/>
      </dsp:nvSpPr>
      <dsp:spPr>
        <a:xfrm>
          <a:off x="75768" y="2737256"/>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GB" sz="2000" kern="1200">
              <a:solidFill>
                <a:srgbClr val="002060"/>
              </a:solidFill>
            </a:rPr>
            <a:t>Telephone Interpreting</a:t>
          </a:r>
        </a:p>
      </dsp:txBody>
      <dsp:txXfrm>
        <a:off x="75768" y="2737256"/>
        <a:ext cx="3093750" cy="720000"/>
      </dsp:txXfrm>
    </dsp:sp>
    <dsp:sp modelId="{38AA79C6-C9F0-4DDD-AFF4-CDE3AF9F3E5D}">
      <dsp:nvSpPr>
        <dsp:cNvPr id="0" name=""/>
        <dsp:cNvSpPr/>
      </dsp:nvSpPr>
      <dsp:spPr>
        <a:xfrm>
          <a:off x="4314206" y="262255"/>
          <a:ext cx="1887187" cy="188718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75358F-3038-4AA8-8F8E-FBA141E7EC81}">
      <dsp:nvSpPr>
        <dsp:cNvPr id="0" name=""/>
        <dsp:cNvSpPr/>
      </dsp:nvSpPr>
      <dsp:spPr>
        <a:xfrm>
          <a:off x="4716393" y="664443"/>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FC4DE74-0E07-41FF-82A5-11413A7ABEC3}">
      <dsp:nvSpPr>
        <dsp:cNvPr id="0" name=""/>
        <dsp:cNvSpPr/>
      </dsp:nvSpPr>
      <dsp:spPr>
        <a:xfrm>
          <a:off x="3710925" y="2737256"/>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GB" sz="2000" kern="1200">
              <a:solidFill>
                <a:srgbClr val="002060"/>
              </a:solidFill>
            </a:rPr>
            <a:t>Face to Face Interpreting </a:t>
          </a:r>
        </a:p>
      </dsp:txBody>
      <dsp:txXfrm>
        <a:off x="3710925" y="2737256"/>
        <a:ext cx="3093750" cy="720000"/>
      </dsp:txXfrm>
    </dsp:sp>
    <dsp:sp modelId="{0255B648-C7ED-4072-9ED2-690192C88E76}">
      <dsp:nvSpPr>
        <dsp:cNvPr id="0" name=""/>
        <dsp:cNvSpPr/>
      </dsp:nvSpPr>
      <dsp:spPr>
        <a:xfrm>
          <a:off x="7949362" y="262255"/>
          <a:ext cx="1887187" cy="188718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574751-4DAD-43CF-AACD-CA7D53227271}">
      <dsp:nvSpPr>
        <dsp:cNvPr id="0" name=""/>
        <dsp:cNvSpPr/>
      </dsp:nvSpPr>
      <dsp:spPr>
        <a:xfrm>
          <a:off x="8351550" y="664443"/>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C1C0AC-E482-489B-BD03-093BFEB3D17E}">
      <dsp:nvSpPr>
        <dsp:cNvPr id="0" name=""/>
        <dsp:cNvSpPr/>
      </dsp:nvSpPr>
      <dsp:spPr>
        <a:xfrm>
          <a:off x="7346081" y="2737256"/>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GB" sz="2000" kern="1200">
              <a:solidFill>
                <a:srgbClr val="002060"/>
              </a:solidFill>
            </a:rPr>
            <a:t>Video </a:t>
          </a:r>
        </a:p>
        <a:p>
          <a:pPr marL="0" lvl="0" indent="0" algn="ctr" defTabSz="889000">
            <a:lnSpc>
              <a:spcPct val="100000"/>
            </a:lnSpc>
            <a:spcBef>
              <a:spcPct val="0"/>
            </a:spcBef>
            <a:spcAft>
              <a:spcPct val="35000"/>
            </a:spcAft>
            <a:buNone/>
            <a:defRPr cap="all"/>
          </a:pPr>
          <a:r>
            <a:rPr lang="en-GB" sz="2000" kern="1200">
              <a:solidFill>
                <a:srgbClr val="002060"/>
              </a:solidFill>
            </a:rPr>
            <a:t>Interpreting </a:t>
          </a:r>
        </a:p>
      </dsp:txBody>
      <dsp:txXfrm>
        <a:off x="7346081" y="2737256"/>
        <a:ext cx="3093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5245C-2A5A-46FA-9EBD-3F759292704A}">
      <dsp:nvSpPr>
        <dsp:cNvPr id="0" name=""/>
        <dsp:cNvSpPr/>
      </dsp:nvSpPr>
      <dsp:spPr>
        <a:xfrm>
          <a:off x="4485768" y="1403637"/>
          <a:ext cx="1544062" cy="15440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BC6C0B-8CD3-46B4-B478-454102032CC3}">
      <dsp:nvSpPr>
        <dsp:cNvPr id="0" name=""/>
        <dsp:cNvSpPr/>
      </dsp:nvSpPr>
      <dsp:spPr>
        <a:xfrm>
          <a:off x="1671055" y="15221"/>
          <a:ext cx="7173489" cy="4320894"/>
        </a:xfrm>
        <a:prstGeom prst="rect">
          <a:avLst/>
        </a:prstGeom>
        <a:blipFill rotWithShape="1">
          <a:blip xmlns:r="http://schemas.openxmlformats.org/officeDocument/2006/relationships" r:embed="rId1"/>
          <a:srcRect/>
          <a:stretch>
            <a:fillRect t="-3000" b="-3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8A4B4A-BE49-4A43-9CAC-497B9EF6BFF7}">
      <dsp:nvSpPr>
        <dsp:cNvPr id="0" name=""/>
        <dsp:cNvSpPr/>
      </dsp:nvSpPr>
      <dsp:spPr>
        <a:xfrm>
          <a:off x="3992175" y="3428637"/>
          <a:ext cx="25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822450">
            <a:lnSpc>
              <a:spcPct val="100000"/>
            </a:lnSpc>
            <a:spcBef>
              <a:spcPct val="0"/>
            </a:spcBef>
            <a:spcAft>
              <a:spcPct val="35000"/>
            </a:spcAft>
            <a:buNone/>
            <a:defRPr cap="all"/>
          </a:pPr>
          <a:endParaRPr lang="en-GB" sz="4100" kern="1200"/>
        </a:p>
      </dsp:txBody>
      <dsp:txXfrm>
        <a:off x="3992175" y="3428637"/>
        <a:ext cx="25312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38646-CEA8-41F9-BD9F-D1FA107D99CC}" type="datetimeFigureOut">
              <a:rPr lang="en-US" smtClean="0"/>
              <a:t>5/29/2024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040C8-62D2-4EA7-B200-D3B8C06AAFD8}" type="slidenum">
              <a:rPr lang="en-US" smtClean="0"/>
              <a:t>‹#›</a:t>
            </a:fld>
            <a:endParaRPr lang="en-US"/>
          </a:p>
        </p:txBody>
      </p:sp>
    </p:spTree>
    <p:extLst>
      <p:ext uri="{BB962C8B-B14F-4D97-AF65-F5344CB8AC3E}">
        <p14:creationId xmlns:p14="http://schemas.microsoft.com/office/powerpoint/2010/main" val="2483067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intran@norfolk.gov.uk"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EB040C8-62D2-4EA7-B200-D3B8C06AAFD8}" type="slidenum">
              <a:rPr lang="en-US" smtClean="0"/>
              <a:t>1</a:t>
            </a:fld>
            <a:endParaRPr lang="en-US"/>
          </a:p>
        </p:txBody>
      </p:sp>
    </p:spTree>
    <p:extLst>
      <p:ext uri="{BB962C8B-B14F-4D97-AF65-F5344CB8AC3E}">
        <p14:creationId xmlns:p14="http://schemas.microsoft.com/office/powerpoint/2010/main" val="2408950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29D82-2C52-C8A8-8FDE-B407773E7C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31F4B5-FE58-2005-CA33-A2ED965C4E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264547-48BC-CA2A-1A2F-7E519AFF3592}"/>
              </a:ext>
            </a:extLst>
          </p:cNvPr>
          <p:cNvSpPr>
            <a:spLocks noGrp="1"/>
          </p:cNvSpPr>
          <p:nvPr>
            <p:ph type="body" idx="1"/>
          </p:nvPr>
        </p:nvSpPr>
        <p:spPr/>
        <p:txBody>
          <a:bodyPr/>
          <a:lstStyle/>
          <a:p>
            <a:pPr>
              <a:lnSpc>
                <a:spcPct val="107000"/>
              </a:lnSpc>
              <a:spcAft>
                <a:spcPts val="800"/>
              </a:spcAft>
            </a:pPr>
            <a:r>
              <a:rPr lang="en-GB" sz="1800" kern="100">
                <a:effectLst/>
                <a:latin typeface="Calibri" panose="020F0502020204030204" pitchFamily="34" charset="0"/>
                <a:ea typeface="Calibri" panose="020F0502020204030204" pitchFamily="34" charset="0"/>
                <a:cs typeface="Times New Roman" panose="02020603050405020304" pitchFamily="18" charset="0"/>
              </a:rPr>
              <a:t>On this slide we</a:t>
            </a:r>
            <a:r>
              <a:rPr lang="en-GB" sz="1800" kern="100">
                <a:effectLst/>
                <a:latin typeface="Arial" panose="020B0604020202020204" pitchFamily="34" charset="0"/>
                <a:ea typeface="Calibri" panose="020F0502020204030204" pitchFamily="34" charset="0"/>
                <a:cs typeface="Times New Roman" panose="02020603050405020304" pitchFamily="18" charset="0"/>
              </a:rPr>
              <a:t> will summarise things you need to know when working with an interpreter – we’ve broken these down into the before, during and after stages.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b="1" kern="0">
                <a:effectLst/>
                <a:latin typeface="Arial" panose="020B0604020202020204" pitchFamily="34" charset="0"/>
                <a:ea typeface="Times New Roman" panose="02020603050405020304" pitchFamily="18" charset="0"/>
                <a:cs typeface="Times New Roman" panose="02020603050405020304" pitchFamily="18" charset="0"/>
              </a:rPr>
              <a:t>Some things to consider BEFORE you meet with your client.</a:t>
            </a:r>
          </a:p>
          <a:p>
            <a:pPr>
              <a:lnSpc>
                <a:spcPct val="107000"/>
              </a:lnSpc>
              <a:spcAft>
                <a:spcPts val="800"/>
              </a:spcAft>
            </a:pPr>
            <a:endParaRPr lang="en-GB" sz="1800" kern="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kern="0">
                <a:effectLst/>
                <a:latin typeface="Arial" panose="020B0604020202020204" pitchFamily="34" charset="0"/>
                <a:ea typeface="Times New Roman" panose="02020603050405020304" pitchFamily="18" charset="0"/>
                <a:cs typeface="Times New Roman" panose="02020603050405020304" pitchFamily="18" charset="0"/>
              </a:rPr>
              <a:t>Ensure you give the interpreter some brief background information. This can include sharing the purpose of the meeting, explaining what you want to accomplish from the meeting, and any other information you feel is important. </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GB" sz="1800" kern="0">
                <a:effectLst/>
                <a:latin typeface="Arial" panose="020B0604020202020204" pitchFamily="34" charset="0"/>
                <a:ea typeface="Times New Roman" panose="02020603050405020304" pitchFamily="18" charset="0"/>
                <a:cs typeface="Times New Roman" panose="02020603050405020304" pitchFamily="18" charset="0"/>
              </a:rPr>
              <a:t>You may inform your interpreter of any potential risks which could arise – for example does this person have a dementia diagnosis where there is a risk of a sudden change in behaviour (In these circumstances you may share any contingency plans with your interpreter).</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GB" sz="1800" kern="0">
                <a:effectLst/>
                <a:latin typeface="Arial" panose="020B0604020202020204" pitchFamily="34" charset="0"/>
                <a:ea typeface="Times New Roman" panose="02020603050405020304" pitchFamily="18" charset="0"/>
                <a:cs typeface="Times New Roman" panose="02020603050405020304" pitchFamily="18" charset="0"/>
              </a:rPr>
              <a:t>OR does this person experience hearing difficulty where the interpreter will need to speak at a higher volume.</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GB" sz="1800" kern="0">
                <a:effectLst/>
                <a:latin typeface="Arial" panose="020B0604020202020204" pitchFamily="34" charset="0"/>
                <a:ea typeface="Times New Roman" panose="02020603050405020304" pitchFamily="18" charset="0"/>
                <a:cs typeface="Times New Roman" panose="02020603050405020304" pitchFamily="18" charset="0"/>
              </a:rPr>
              <a:t>Luke actually has a couple of his own real-life examples here, which he is happy for me to share with you all:</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GB" sz="1800" kern="0">
                <a:effectLst/>
                <a:latin typeface="Arial" panose="020B0604020202020204" pitchFamily="34" charset="0"/>
                <a:ea typeface="Times New Roman" panose="02020603050405020304" pitchFamily="18" charset="0"/>
                <a:cs typeface="Times New Roman" panose="02020603050405020304" pitchFamily="18" charset="0"/>
              </a:rPr>
              <a:t>He was previously a practitioner within Adult Social Services, and as part of his role he had to complete mental capacity assessments. He had to do a home visit with a client who spoke Portuguese, so he briefed the interpreter that he will be repeating lots of his questions at various stages throughout the meeting, to get a sense of how the client is impacted by short-term memory loss.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914400" fontAlgn="ctr">
              <a:lnSpc>
                <a:spcPct val="107000"/>
              </a:lnSpc>
              <a:spcAft>
                <a:spcPts val="800"/>
              </a:spcAft>
            </a:pP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GB" sz="1800" kern="0">
                <a:effectLst/>
                <a:latin typeface="Arial" panose="020B0604020202020204" pitchFamily="34" charset="0"/>
                <a:ea typeface="Times New Roman" panose="02020603050405020304" pitchFamily="18" charset="0"/>
                <a:cs typeface="Times New Roman" panose="02020603050405020304" pitchFamily="18" charset="0"/>
              </a:rPr>
              <a:t>Another example, he booked an interpreter for a gentleman who was recovering from a stroke. He developed a speech disorder which would delay his responses - so prior to the meeting Luke emphasised that it may take a long time for this person to respond, also we will be taking regular breaks.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a:effectLst/>
                <a:latin typeface="Arial" panose="020B0604020202020204" pitchFamily="34" charset="0"/>
                <a:ea typeface="Times New Roman" panose="02020603050405020304" pitchFamily="18" charset="0"/>
                <a:cs typeface="Times New Roman" panose="02020603050405020304" pitchFamily="18" charset="0"/>
              </a:rPr>
              <a:t>There are lots of examples of the contextual information an interpreter will need to know before the meeting starts, if you can think of any more, perhaps from your own experiences of using an interpreter, please feel free to share your experiences in the chat.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kern="0">
                <a:effectLst/>
                <a:latin typeface="Arial" panose="020B0604020202020204" pitchFamily="34" charset="0"/>
                <a:ea typeface="Times New Roman" panose="02020603050405020304" pitchFamily="18" charset="0"/>
                <a:cs typeface="Times New Roman" panose="02020603050405020304" pitchFamily="18" charset="0"/>
              </a:rPr>
              <a:t>Essentially, ensure you give the interpreter some brief background information. This can include sharing the purpose of the meeting, explaining what you want to accomplish from the meeting, and any other contextual information you feel is important. </a:t>
            </a:r>
            <a:br>
              <a:rPr lang="en-GB" sz="1800" kern="0">
                <a:effectLst/>
                <a:latin typeface="Arial" panose="020B0604020202020204" pitchFamily="34" charset="0"/>
                <a:ea typeface="Times New Roman" panose="02020603050405020304" pitchFamily="18" charset="0"/>
                <a:cs typeface="Times New Roman" panose="02020603050405020304" pitchFamily="18" charset="0"/>
              </a:rPr>
            </a:b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GB" sz="1800" kern="0">
                <a:effectLst/>
                <a:latin typeface="Arial" panose="020B0604020202020204" pitchFamily="34" charset="0"/>
                <a:ea typeface="Times New Roman" panose="02020603050405020304" pitchFamily="18" charset="0"/>
                <a:cs typeface="Times New Roman" panose="02020603050405020304" pitchFamily="18" charset="0"/>
              </a:rPr>
              <a:t>If you intend to use specialist or complex terminology it is useful to share the meaning with the interpreter – this can help them keep what they’re saying as accurate as possible.</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a:lnSpc>
                <a:spcPct val="107000"/>
              </a:lnSpc>
              <a:spcAft>
                <a:spcPts val="800"/>
              </a:spcAft>
            </a:pP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GB" sz="1800" kern="0">
                <a:effectLst/>
                <a:latin typeface="Arial" panose="020B0604020202020204" pitchFamily="34" charset="0"/>
                <a:ea typeface="Times New Roman" panose="02020603050405020304" pitchFamily="18" charset="0"/>
                <a:cs typeface="Times New Roman" panose="02020603050405020304" pitchFamily="18" charset="0"/>
              </a:rPr>
              <a:t>If you really want to go the extra mile, you can ask your interpreter for their advice about rules of politeness / how to be respectful when greeting your client as there are lots of different cultural norms and expectations. You can also ask for help in how to pronounce your clients name so you can say it correctly the first time.</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GB" sz="1800" kern="0">
                <a:effectLst/>
                <a:latin typeface="Arial" panose="020B0604020202020204" pitchFamily="34" charset="0"/>
                <a:ea typeface="Times New Roman" panose="02020603050405020304" pitchFamily="18" charset="0"/>
                <a:cs typeface="Times New Roman" panose="02020603050405020304" pitchFamily="18" charset="0"/>
              </a:rPr>
              <a:t>And remember, if your meeting is a home visit, the interpreter will always wait outside for you to arrive. If it's the other way around and you arrive before the interpreter, please wait outside for them. They will never enter someone’s home without you present.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GB" sz="1800" kern="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GB"/>
          </a:p>
          <a:p>
            <a:endParaRPr lang="en-GB"/>
          </a:p>
          <a:p>
            <a:pPr>
              <a:lnSpc>
                <a:spcPct val="107000"/>
              </a:lnSpc>
              <a:spcAft>
                <a:spcPts val="800"/>
              </a:spcAft>
            </a:pPr>
            <a:r>
              <a:rPr lang="en-GB" sz="180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Now during the meeting:</a:t>
            </a:r>
            <a:endParaRPr lang="en-GB" sz="1800" b="1"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Most of the points here will come naturally to you, introduce your interpreter, be conscious of the way you communicate (use direct speech, plain English –avoiding jargon, and often humour sometimes doesn’t always translate well)</a:t>
            </a:r>
          </a:p>
          <a:p>
            <a:pPr>
              <a:lnSpc>
                <a:spcPct val="107000"/>
              </a:lnSpc>
              <a:spcAft>
                <a:spcPts val="800"/>
              </a:spcAft>
            </a:pPr>
            <a:r>
              <a:rPr lang="en-GB" sz="180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One of the main things to remember is communicate and give eye contact DIRECTLY to your client. This is a mistake so many people make, and it can take time to get used to because most people would naturally give eye contact to the person talking.</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Try to also break down what you are saying in a logical way to avoid long sentences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If you try to say too much all at once it will just risk inaccuracy - and the interpreter will need you to repeat what was said</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a:lnSpc>
                <a:spcPct val="107000"/>
              </a:lnSpc>
              <a:spcAft>
                <a:spcPts val="800"/>
              </a:spcAft>
            </a:pPr>
            <a:r>
              <a:rPr lang="en-GB" sz="1800" ker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Throughout the conversation make sure you check the understanding of your client whilst you have the interpreter there to help. </a:t>
            </a:r>
            <a:r>
              <a:rPr lang="en-GB" sz="1800" kern="100">
                <a:effectLst/>
                <a:latin typeface="Calibri" panose="020F0502020204030204" pitchFamily="34" charset="0"/>
                <a:ea typeface="Calibri" panose="020F0502020204030204" pitchFamily="34" charset="0"/>
                <a:cs typeface="Times New Roman" panose="02020603050405020304" pitchFamily="18" charset="0"/>
              </a:rPr>
              <a:t>And ensure that if the meeting is long that you take regular breaks.</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And finally, the best practice at the END of the meeting.</a:t>
            </a:r>
            <a:endParaRPr lang="en-GB" sz="1800" b="1"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Make sure that you recap everything that has been covered in your conversation today, and provide further opportunity for any additional clarification needed or questions asked. Especially with telephone interpretation, there is a risk that is can be quite structured (this person talks, then that person talks) which prevents people from asking questions - so allowing opportunities for questions is very important – it will help your client understand what you are saying.</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80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If you need to have a future appointments with your client, you can check and agree availability with the same interpreter – for continuity.</a:t>
            </a:r>
            <a:endParaRPr lang="en-GB"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80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Also - if it's a telephone call and your call is cut off during the meeting - or you end the call and realise OH NO I forgot to ask this really important question - you should have been given an ID number at the beginning of your call, if you quote this to language line they should be able to reconnect you with the same interpreter - this will make things consistent and limit any confusion.</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GB" sz="180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If it's a face to face booking, be conscious that lots of people will want to have a more informal conversation with your interpreter, they might not have had many opportunities to do this. This is not their role and may have other appointments, there could be safeguarding risks emerge from this too. I appreciate this can be difficult to avoid, but wherever possible allow the client to leave first.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GB" sz="180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If relevant, debrief the interpreter - you might want to discuss any complexities faced during the interview to check whether possibly linked to language and culture or not.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GB" sz="180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Finally, this isn’t something YOU will need to remember – just something to be aware of ---- if it’s a face to face booking you will need to sign interpreter’s form to confirm the conversation actually took place (or they won't get paid!)</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F5E4909-55B4-D949-E61A-09C1F0AA4A42}"/>
              </a:ext>
            </a:extLst>
          </p:cNvPr>
          <p:cNvSpPr>
            <a:spLocks noGrp="1"/>
          </p:cNvSpPr>
          <p:nvPr>
            <p:ph type="sldNum" sz="quarter" idx="5"/>
          </p:nvPr>
        </p:nvSpPr>
        <p:spPr/>
        <p:txBody>
          <a:bodyPr/>
          <a:lstStyle/>
          <a:p>
            <a:fld id="{6AFE95E0-D3DF-4ACF-9759-EB7EF50852D1}" type="slidenum">
              <a:rPr lang="en-GB" smtClean="0"/>
              <a:t>24</a:t>
            </a:fld>
            <a:endParaRPr lang="en-GB"/>
          </a:p>
        </p:txBody>
      </p:sp>
    </p:spTree>
    <p:extLst>
      <p:ext uri="{BB962C8B-B14F-4D97-AF65-F5344CB8AC3E}">
        <p14:creationId xmlns:p14="http://schemas.microsoft.com/office/powerpoint/2010/main" val="378088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a:effectLst/>
                <a:latin typeface="Arial" panose="020B0604020202020204" pitchFamily="34" charset="0"/>
                <a:ea typeface="Calibri" panose="020F0502020204030204" pitchFamily="34" charset="0"/>
                <a:cs typeface="Times New Roman" panose="02020603050405020304" pitchFamily="18" charset="0"/>
              </a:rPr>
              <a:t>You will need to register to join the learning portal - don't worry though this is super quick and easy.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Arial" panose="020B0604020202020204" pitchFamily="34" charset="0"/>
                <a:ea typeface="Calibri" panose="020F0502020204030204" pitchFamily="34" charset="0"/>
                <a:cs typeface="Times New Roman" panose="02020603050405020304" pitchFamily="18"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Arial" panose="020B0604020202020204" pitchFamily="34" charset="0"/>
                <a:ea typeface="Calibri" panose="020F0502020204030204" pitchFamily="34" charset="0"/>
                <a:cs typeface="Times New Roman" panose="02020603050405020304" pitchFamily="18" charset="0"/>
              </a:rPr>
              <a:t>All you need to do is send an email to us with your name, job role and organisation. Our email is </a:t>
            </a:r>
            <a:r>
              <a:rPr lang="en-GB" sz="1800" u="sng" kern="10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intran@norfolk.gov.uk</a:t>
            </a:r>
            <a:r>
              <a:rPr lang="en-GB" sz="1800" kern="100">
                <a:effectLst/>
                <a:latin typeface="Arial" panose="020B0604020202020204" pitchFamily="34" charset="0"/>
                <a:ea typeface="Calibri" panose="020F0502020204030204" pitchFamily="34" charset="0"/>
                <a:cs typeface="Times New Roman" panose="02020603050405020304" pitchFamily="18" charset="0"/>
              </a:rPr>
              <a:t>. We'll remind you to do this at the end of this training session so no need to do this immediately.</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Arial" panose="020B0604020202020204" pitchFamily="34" charset="0"/>
                <a:ea typeface="Calibri" panose="020F0502020204030204" pitchFamily="34" charset="0"/>
                <a:cs typeface="Times New Roman" panose="02020603050405020304" pitchFamily="18"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Arial" panose="020B0604020202020204" pitchFamily="34" charset="0"/>
                <a:ea typeface="Calibri" panose="020F0502020204030204" pitchFamily="34" charset="0"/>
                <a:cs typeface="Times New Roman" panose="02020603050405020304" pitchFamily="18" charset="0"/>
              </a:rPr>
              <a:t>We need to make sure your organisation is a member of INTRAN prior to signing you up (and if you’re here today you probably are a member!) – so emailing from your work account is the easiest way to validate this.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Arial" panose="020B0604020202020204" pitchFamily="34" charset="0"/>
                <a:ea typeface="Calibri" panose="020F0502020204030204" pitchFamily="34" charset="0"/>
                <a:cs typeface="Times New Roman" panose="02020603050405020304" pitchFamily="18"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Arial" panose="020B0604020202020204" pitchFamily="34" charset="0"/>
                <a:ea typeface="Calibri" panose="020F0502020204030204" pitchFamily="34" charset="0"/>
                <a:cs typeface="Times New Roman" panose="02020603050405020304" pitchFamily="18" charset="0"/>
              </a:rPr>
              <a:t>Shortly after you’ve sent us the email, you'll receive a link to sign into the portal - it's a nice and simple process.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FE95E0-D3DF-4ACF-9759-EB7EF50852D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29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emf"/><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emf"/><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5.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emf"/><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0.png"/><Relationship Id="rId7"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22.png"/><Relationship Id="rId10" Type="http://schemas.openxmlformats.org/officeDocument/2006/relationships/image" Target="../media/image2.png"/><Relationship Id="rId4" Type="http://schemas.openxmlformats.org/officeDocument/2006/relationships/image" Target="../media/image21.png"/><Relationship Id="rId9"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2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2.png"/><Relationship Id="rId7"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emf"/><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24E39389-D342-42C9-A280-8ADE336DA885}" type="datetime1">
              <a:rPr lang="en-US" smtClean="0"/>
              <a:t>5/29/2024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B5ED82-9221-4209-9FC6-897FECC94D85}" type="datetime1">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695C5F-8991-4788-8021-97F7E97CAA77}" type="datetime1">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_Navy_2 Col_opt 2">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07365AB0-BC8A-4240-8C9A-A79DC0F7AB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424" b="22873"/>
          <a:stretch/>
        </p:blipFill>
        <p:spPr>
          <a:xfrm>
            <a:off x="8679600" y="3778376"/>
            <a:ext cx="3512400" cy="3079624"/>
          </a:xfrm>
          <a:prstGeom prst="rect">
            <a:avLst/>
          </a:prstGeom>
        </p:spPr>
      </p:pic>
      <p:pic>
        <p:nvPicPr>
          <p:cNvPr id="14" name="Picture 13" descr="Shape&#10;&#10;Description automatically generated">
            <a:extLst>
              <a:ext uri="{FF2B5EF4-FFF2-40B4-BE49-F238E27FC236}">
                <a16:creationId xmlns:a16="http://schemas.microsoft.com/office/drawing/2014/main" id="{4FE11C6C-C5F4-4FFD-86C6-329593F5C4B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1519" b="53219"/>
          <a:stretch/>
        </p:blipFill>
        <p:spPr>
          <a:xfrm rot="10800000">
            <a:off x="-1558" y="-1324"/>
            <a:ext cx="3567600" cy="1867932"/>
          </a:xfrm>
          <a:prstGeom prst="rect">
            <a:avLst/>
          </a:prstGeom>
        </p:spPr>
      </p:pic>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1548000" y="2556000"/>
            <a:ext cx="3600000" cy="2880000"/>
          </a:xfrm>
        </p:spPr>
        <p:txBody>
          <a:bodyPr/>
          <a:lstStyle>
            <a:lvl1pPr>
              <a:defRPr sz="2800" b="1">
                <a:solidFill>
                  <a:schemeClr val="accent3"/>
                </a:solidFill>
                <a:latin typeface="+mj-lt"/>
              </a:defRPr>
            </a:lvl1pPr>
            <a:lvl2pPr marL="0" indent="0">
              <a:buNone/>
              <a:defRPr sz="1800">
                <a:solidFill>
                  <a:schemeClr val="tx1"/>
                </a:solidFill>
              </a:defRPr>
            </a:lvl2pPr>
            <a:lvl3pPr marL="0" indent="0">
              <a:buNone/>
              <a:defRPr sz="1400"/>
            </a:lvl3pPr>
            <a:lvl4pPr marL="180000">
              <a:defRPr sz="1400"/>
            </a:lvl4pPr>
            <a:lvl5pPr marL="36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B29C5A19-6C8D-4640-8650-B752450AAFE2}" type="datetime1">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868178-02AE-42FC-958D-6B8F13B60175}" type="slidenum">
              <a:rPr lang="en-GB" smtClean="0"/>
              <a:t>‹#›</a:t>
            </a:fld>
            <a:endParaRPr lang="en-GB"/>
          </a:p>
        </p:txBody>
      </p:sp>
      <p:sp>
        <p:nvSpPr>
          <p:cNvPr id="7" name="Content Placeholder 2">
            <a:extLst>
              <a:ext uri="{FF2B5EF4-FFF2-40B4-BE49-F238E27FC236}">
                <a16:creationId xmlns:a16="http://schemas.microsoft.com/office/drawing/2014/main" id="{DA8A1368-1BD2-420A-9053-A3D0516D2AD4}"/>
              </a:ext>
            </a:extLst>
          </p:cNvPr>
          <p:cNvSpPr>
            <a:spLocks noGrp="1"/>
          </p:cNvSpPr>
          <p:nvPr>
            <p:ph idx="13"/>
          </p:nvPr>
        </p:nvSpPr>
        <p:spPr>
          <a:xfrm>
            <a:off x="5976000" y="2556000"/>
            <a:ext cx="3600000" cy="2880000"/>
          </a:xfrm>
        </p:spPr>
        <p:txBody>
          <a:bodyPr/>
          <a:lstStyle>
            <a:lvl1pPr>
              <a:defRPr sz="2800" b="1">
                <a:solidFill>
                  <a:schemeClr val="accent3"/>
                </a:solidFill>
                <a:latin typeface="+mj-lt"/>
              </a:defRPr>
            </a:lvl1pPr>
            <a:lvl2pPr marL="0" indent="0">
              <a:buNone/>
              <a:defRPr sz="1800">
                <a:solidFill>
                  <a:schemeClr val="tx1"/>
                </a:solidFill>
              </a:defRPr>
            </a:lvl2pPr>
            <a:lvl3pPr marL="0" indent="0">
              <a:buNone/>
              <a:defRPr sz="1400"/>
            </a:lvl3pPr>
            <a:lvl4pPr marL="180000">
              <a:defRPr sz="1400"/>
            </a:lvl4pPr>
            <a:lvl5pPr marL="36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2" name="Picture 11" descr="A picture containing text, clipart&#10;&#10;Description automatically generated">
            <a:extLst>
              <a:ext uri="{FF2B5EF4-FFF2-40B4-BE49-F238E27FC236}">
                <a16:creationId xmlns:a16="http://schemas.microsoft.com/office/drawing/2014/main" id="{6C836B6B-99DB-7644-9788-D1A25EB54F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92000" y="5847008"/>
            <a:ext cx="981361" cy="507600"/>
          </a:xfrm>
          <a:prstGeom prst="rect">
            <a:avLst/>
          </a:prstGeom>
        </p:spPr>
      </p:pic>
    </p:spTree>
    <p:extLst>
      <p:ext uri="{BB962C8B-B14F-4D97-AF65-F5344CB8AC3E}">
        <p14:creationId xmlns:p14="http://schemas.microsoft.com/office/powerpoint/2010/main" val="1945398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Quotes_Navy">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99B2A6E7-DB99-46CA-B28A-3AFDBC7CC2C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424" b="22873"/>
          <a:stretch/>
        </p:blipFill>
        <p:spPr>
          <a:xfrm>
            <a:off x="8679600" y="3778376"/>
            <a:ext cx="3512400" cy="3079624"/>
          </a:xfrm>
          <a:prstGeom prst="rect">
            <a:avLst/>
          </a:prstGeom>
        </p:spPr>
      </p:pic>
      <p:pic>
        <p:nvPicPr>
          <p:cNvPr id="15" name="Picture 14" descr="Shape&#10;&#10;Description automatically generated">
            <a:extLst>
              <a:ext uri="{FF2B5EF4-FFF2-40B4-BE49-F238E27FC236}">
                <a16:creationId xmlns:a16="http://schemas.microsoft.com/office/drawing/2014/main" id="{536031C6-1621-48C7-B9B9-A6AF8F208A8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1519" b="53219"/>
          <a:stretch/>
        </p:blipFill>
        <p:spPr>
          <a:xfrm rot="10800000">
            <a:off x="-1558" y="-1324"/>
            <a:ext cx="3567600" cy="1867932"/>
          </a:xfrm>
          <a:prstGeom prst="rect">
            <a:avLst/>
          </a:prstGeom>
        </p:spPr>
      </p:pic>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1548000" y="2556000"/>
            <a:ext cx="4320000" cy="2880000"/>
          </a:xfrm>
        </p:spPr>
        <p:txBody>
          <a:bodyPr/>
          <a:lstStyle>
            <a:lvl1pPr>
              <a:defRPr sz="1600" b="0">
                <a:solidFill>
                  <a:schemeClr val="accent3"/>
                </a:solidFill>
                <a:latin typeface="+mn-lt"/>
              </a:defRPr>
            </a:lvl1pPr>
            <a:lvl2pPr marL="0" indent="0">
              <a:spcAft>
                <a:spcPts val="0"/>
              </a:spcAft>
              <a:buNone/>
              <a:defRPr sz="1400" b="1">
                <a:solidFill>
                  <a:schemeClr val="tx1"/>
                </a:solidFill>
                <a:latin typeface="+mj-lt"/>
              </a:defRPr>
            </a:lvl2pPr>
            <a:lvl3pPr marL="0" indent="0">
              <a:spcAft>
                <a:spcPts val="0"/>
              </a:spcAft>
              <a:buNone/>
              <a:defRPr sz="1400"/>
            </a:lvl3pPr>
            <a:lvl4pPr marL="180000">
              <a:spcAft>
                <a:spcPts val="0"/>
              </a:spcAft>
              <a:defRPr sz="1400"/>
            </a:lvl4pPr>
            <a:lvl5pPr marL="360000">
              <a:spcAft>
                <a:spcPts val="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1336DC0C-0D57-4C9A-B25D-31DDB3845BBF}" type="datetime1">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868178-02AE-42FC-958D-6B8F13B60175}" type="slidenum">
              <a:rPr lang="en-GB" smtClean="0"/>
              <a:t>‹#›</a:t>
            </a:fld>
            <a:endParaRPr lang="en-GB"/>
          </a:p>
        </p:txBody>
      </p:sp>
      <p:sp>
        <p:nvSpPr>
          <p:cNvPr id="12" name="Content Placeholder 2">
            <a:extLst>
              <a:ext uri="{FF2B5EF4-FFF2-40B4-BE49-F238E27FC236}">
                <a16:creationId xmlns:a16="http://schemas.microsoft.com/office/drawing/2014/main" id="{55DDF4CC-CBA2-41AC-9287-EAC0E68FDE26}"/>
              </a:ext>
            </a:extLst>
          </p:cNvPr>
          <p:cNvSpPr>
            <a:spLocks noGrp="1"/>
          </p:cNvSpPr>
          <p:nvPr>
            <p:ph idx="13"/>
          </p:nvPr>
        </p:nvSpPr>
        <p:spPr>
          <a:xfrm>
            <a:off x="5976000" y="2556000"/>
            <a:ext cx="4320000" cy="2880000"/>
          </a:xfrm>
        </p:spPr>
        <p:txBody>
          <a:bodyPr/>
          <a:lstStyle>
            <a:lvl1pPr>
              <a:defRPr sz="1600" b="0">
                <a:solidFill>
                  <a:schemeClr val="accent3"/>
                </a:solidFill>
                <a:latin typeface="+mn-lt"/>
              </a:defRPr>
            </a:lvl1pPr>
            <a:lvl2pPr marL="0" indent="0">
              <a:spcAft>
                <a:spcPts val="0"/>
              </a:spcAft>
              <a:buNone/>
              <a:defRPr sz="1400" b="1">
                <a:solidFill>
                  <a:schemeClr val="tx1"/>
                </a:solidFill>
                <a:latin typeface="+mj-lt"/>
              </a:defRPr>
            </a:lvl2pPr>
            <a:lvl3pPr marL="0" indent="0">
              <a:spcAft>
                <a:spcPts val="0"/>
              </a:spcAft>
              <a:buNone/>
              <a:defRPr sz="1400"/>
            </a:lvl3pPr>
            <a:lvl4pPr marL="180000">
              <a:spcAft>
                <a:spcPts val="0"/>
              </a:spcAft>
              <a:defRPr sz="1400"/>
            </a:lvl4pPr>
            <a:lvl5pPr marL="360000">
              <a:spcAft>
                <a:spcPts val="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3" name="Picture 12" descr="A picture containing text, clipart&#10;&#10;Description automatically generated">
            <a:extLst>
              <a:ext uri="{FF2B5EF4-FFF2-40B4-BE49-F238E27FC236}">
                <a16:creationId xmlns:a16="http://schemas.microsoft.com/office/drawing/2014/main" id="{376AACEF-1A3A-2C46-A8BF-D7746C7B2D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92000" y="5847008"/>
            <a:ext cx="981361" cy="507600"/>
          </a:xfrm>
          <a:prstGeom prst="rect">
            <a:avLst/>
          </a:prstGeom>
        </p:spPr>
      </p:pic>
    </p:spTree>
    <p:extLst>
      <p:ext uri="{BB962C8B-B14F-4D97-AF65-F5344CB8AC3E}">
        <p14:creationId xmlns:p14="http://schemas.microsoft.com/office/powerpoint/2010/main" val="4124113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_Meanin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40000" y="4860000"/>
            <a:ext cx="4680000" cy="720000"/>
          </a:xfrm>
        </p:spPr>
        <p:txBody>
          <a:bodyPr/>
          <a:lstStyle>
            <a:lvl1pPr marL="0" indent="0" algn="l">
              <a:lnSpc>
                <a:spcPct val="90000"/>
              </a:lnSpc>
              <a:spcAft>
                <a:spcPts val="0"/>
              </a:spcAft>
              <a:buNone/>
              <a:defRPr sz="14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pic>
        <p:nvPicPr>
          <p:cNvPr id="9" name="Picture 8" descr="Logo, company name&#10;&#10;Description automatically generated">
            <a:extLst>
              <a:ext uri="{FF2B5EF4-FFF2-40B4-BE49-F238E27FC236}">
                <a16:creationId xmlns:a16="http://schemas.microsoft.com/office/drawing/2014/main" id="{A3A9D1FB-2597-4FC8-A9A9-CF96308BF710}"/>
              </a:ext>
            </a:extLst>
          </p:cNvPr>
          <p:cNvPicPr>
            <a:picLocks noChangeAspect="1"/>
          </p:cNvPicPr>
          <p:nvPr userDrawn="1"/>
        </p:nvPicPr>
        <p:blipFill rotWithShape="1">
          <a:blip r:embed="rId2"/>
          <a:srcRect l="17085" t="27157" r="25126" b="26350"/>
          <a:stretch/>
        </p:blipFill>
        <p:spPr>
          <a:xfrm>
            <a:off x="3420879" y="2218373"/>
            <a:ext cx="5350246" cy="2421254"/>
          </a:xfrm>
          <a:prstGeom prst="rect">
            <a:avLst/>
          </a:prstGeom>
        </p:spPr>
      </p:pic>
      <p:pic>
        <p:nvPicPr>
          <p:cNvPr id="10" name="Picture 9">
            <a:extLst>
              <a:ext uri="{FF2B5EF4-FFF2-40B4-BE49-F238E27FC236}">
                <a16:creationId xmlns:a16="http://schemas.microsoft.com/office/drawing/2014/main" id="{808CC956-9339-4EC0-B30A-1D261DFD7EA0}"/>
              </a:ext>
            </a:extLst>
          </p:cNvPr>
          <p:cNvPicPr>
            <a:picLocks noChangeAspect="1"/>
          </p:cNvPicPr>
          <p:nvPr userDrawn="1"/>
        </p:nvPicPr>
        <p:blipFill>
          <a:blip r:embed="rId3"/>
          <a:stretch>
            <a:fillRect/>
          </a:stretch>
        </p:blipFill>
        <p:spPr>
          <a:xfrm>
            <a:off x="10332000" y="5666400"/>
            <a:ext cx="1351924" cy="687550"/>
          </a:xfrm>
          <a:prstGeom prst="rect">
            <a:avLst/>
          </a:prstGeom>
        </p:spPr>
      </p:pic>
      <p:sp>
        <p:nvSpPr>
          <p:cNvPr id="12" name="Isosceles Triangle 11">
            <a:extLst>
              <a:ext uri="{FF2B5EF4-FFF2-40B4-BE49-F238E27FC236}">
                <a16:creationId xmlns:a16="http://schemas.microsoft.com/office/drawing/2014/main" id="{69843687-5A71-4741-ADE7-5DC95CF2DF63}"/>
              </a:ext>
            </a:extLst>
          </p:cNvPr>
          <p:cNvSpPr/>
          <p:nvPr userDrawn="1"/>
        </p:nvSpPr>
        <p:spPr>
          <a:xfrm rot="10800000">
            <a:off x="8531868" y="0"/>
            <a:ext cx="2676700" cy="2036774"/>
          </a:xfrm>
          <a:prstGeom prst="triangle">
            <a:avLst>
              <a:gd name="adj" fmla="val 5055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Shape, arrow&#10;&#10;Description automatically generated">
            <a:extLst>
              <a:ext uri="{FF2B5EF4-FFF2-40B4-BE49-F238E27FC236}">
                <a16:creationId xmlns:a16="http://schemas.microsoft.com/office/drawing/2014/main" id="{FF260E6A-BE9F-4C61-A2AC-DE948C10295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901"/>
          <a:stretch/>
        </p:blipFill>
        <p:spPr>
          <a:xfrm>
            <a:off x="0" y="2864774"/>
            <a:ext cx="3102154" cy="3993226"/>
          </a:xfrm>
          <a:prstGeom prst="rect">
            <a:avLst/>
          </a:prstGeom>
        </p:spPr>
      </p:pic>
      <p:pic>
        <p:nvPicPr>
          <p:cNvPr id="8" name="Picture 7">
            <a:extLst>
              <a:ext uri="{FF2B5EF4-FFF2-40B4-BE49-F238E27FC236}">
                <a16:creationId xmlns:a16="http://schemas.microsoft.com/office/drawing/2014/main" id="{BB01AA30-CAD5-496A-95A4-E52D8E6FCB0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20571"/>
          <a:stretch/>
        </p:blipFill>
        <p:spPr>
          <a:xfrm flipH="1">
            <a:off x="0" y="3732421"/>
            <a:ext cx="3719736" cy="3122292"/>
          </a:xfrm>
          <a:prstGeom prst="rect">
            <a:avLst/>
          </a:prstGeom>
        </p:spPr>
      </p:pic>
      <p:pic>
        <p:nvPicPr>
          <p:cNvPr id="11" name="Picture 10" descr="A close up of a logo&#10;&#10;Description automatically generated">
            <a:extLst>
              <a:ext uri="{FF2B5EF4-FFF2-40B4-BE49-F238E27FC236}">
                <a16:creationId xmlns:a16="http://schemas.microsoft.com/office/drawing/2014/main" id="{E3760D7D-FB9C-D44A-8D78-BF831409386A}"/>
              </a:ext>
            </a:extLst>
          </p:cNvPr>
          <p:cNvPicPr>
            <a:picLocks noChangeAspect="1"/>
          </p:cNvPicPr>
          <p:nvPr userDrawn="1"/>
        </p:nvPicPr>
        <p:blipFill rotWithShape="1">
          <a:blip r:embed="rId6"/>
          <a:srcRect l="13280" t="12751" r="13675" b="14204"/>
          <a:stretch/>
        </p:blipFill>
        <p:spPr>
          <a:xfrm>
            <a:off x="712800" y="190600"/>
            <a:ext cx="2448272" cy="2448272"/>
          </a:xfrm>
          <a:prstGeom prst="rect">
            <a:avLst/>
          </a:prstGeom>
        </p:spPr>
      </p:pic>
    </p:spTree>
    <p:extLst>
      <p:ext uri="{BB962C8B-B14F-4D97-AF65-F5344CB8AC3E}">
        <p14:creationId xmlns:p14="http://schemas.microsoft.com/office/powerpoint/2010/main" val="9149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_Translation">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40000" y="4860000"/>
            <a:ext cx="4680000" cy="720000"/>
          </a:xfrm>
        </p:spPr>
        <p:txBody>
          <a:bodyPr/>
          <a:lstStyle>
            <a:lvl1pPr marL="0" indent="0" algn="l">
              <a:lnSpc>
                <a:spcPct val="90000"/>
              </a:lnSpc>
              <a:spcAft>
                <a:spcPts val="0"/>
              </a:spcAft>
              <a:buNone/>
              <a:defRPr sz="14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pic>
        <p:nvPicPr>
          <p:cNvPr id="10" name="Picture 9">
            <a:extLst>
              <a:ext uri="{FF2B5EF4-FFF2-40B4-BE49-F238E27FC236}">
                <a16:creationId xmlns:a16="http://schemas.microsoft.com/office/drawing/2014/main" id="{808CC956-9339-4EC0-B30A-1D261DFD7EA0}"/>
              </a:ext>
            </a:extLst>
          </p:cNvPr>
          <p:cNvPicPr>
            <a:picLocks noChangeAspect="1"/>
          </p:cNvPicPr>
          <p:nvPr userDrawn="1"/>
        </p:nvPicPr>
        <p:blipFill>
          <a:blip r:embed="rId2"/>
          <a:stretch>
            <a:fillRect/>
          </a:stretch>
        </p:blipFill>
        <p:spPr>
          <a:xfrm>
            <a:off x="10332000" y="5666400"/>
            <a:ext cx="1351924" cy="687550"/>
          </a:xfrm>
          <a:prstGeom prst="rect">
            <a:avLst/>
          </a:prstGeom>
        </p:spPr>
      </p:pic>
      <p:sp>
        <p:nvSpPr>
          <p:cNvPr id="12" name="Isosceles Triangle 11">
            <a:extLst>
              <a:ext uri="{FF2B5EF4-FFF2-40B4-BE49-F238E27FC236}">
                <a16:creationId xmlns:a16="http://schemas.microsoft.com/office/drawing/2014/main" id="{69843687-5A71-4741-ADE7-5DC95CF2DF63}"/>
              </a:ext>
            </a:extLst>
          </p:cNvPr>
          <p:cNvSpPr/>
          <p:nvPr userDrawn="1"/>
        </p:nvSpPr>
        <p:spPr>
          <a:xfrm rot="10800000">
            <a:off x="8531868" y="0"/>
            <a:ext cx="2676700" cy="2036774"/>
          </a:xfrm>
          <a:prstGeom prst="triangle">
            <a:avLst>
              <a:gd name="adj" fmla="val 5055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Shape, arrow&#10;&#10;Description automatically generated">
            <a:extLst>
              <a:ext uri="{FF2B5EF4-FFF2-40B4-BE49-F238E27FC236}">
                <a16:creationId xmlns:a16="http://schemas.microsoft.com/office/drawing/2014/main" id="{FF260E6A-BE9F-4C61-A2AC-DE948C10295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901"/>
          <a:stretch/>
        </p:blipFill>
        <p:spPr>
          <a:xfrm>
            <a:off x="0" y="2864774"/>
            <a:ext cx="3102154" cy="3993226"/>
          </a:xfrm>
          <a:prstGeom prst="rect">
            <a:avLst/>
          </a:prstGeom>
        </p:spPr>
      </p:pic>
      <p:pic>
        <p:nvPicPr>
          <p:cNvPr id="11" name="Picture 10" descr="A close up of a logo&#10;&#10;Description automatically generated">
            <a:extLst>
              <a:ext uri="{FF2B5EF4-FFF2-40B4-BE49-F238E27FC236}">
                <a16:creationId xmlns:a16="http://schemas.microsoft.com/office/drawing/2014/main" id="{DE0E5482-CEE9-422C-A49E-0B60D4C14382}"/>
              </a:ext>
            </a:extLst>
          </p:cNvPr>
          <p:cNvPicPr>
            <a:picLocks noChangeAspect="1"/>
          </p:cNvPicPr>
          <p:nvPr userDrawn="1"/>
        </p:nvPicPr>
        <p:blipFill rotWithShape="1">
          <a:blip r:embed="rId4"/>
          <a:srcRect l="13280" t="12751" r="13675" b="14204"/>
          <a:stretch/>
        </p:blipFill>
        <p:spPr>
          <a:xfrm>
            <a:off x="9624392" y="1916832"/>
            <a:ext cx="2448272" cy="2448272"/>
          </a:xfrm>
          <a:prstGeom prst="rect">
            <a:avLst/>
          </a:prstGeom>
        </p:spPr>
      </p:pic>
      <p:pic>
        <p:nvPicPr>
          <p:cNvPr id="8" name="Picture 7" descr="Logo&#10;&#10;Description automatically generated">
            <a:extLst>
              <a:ext uri="{FF2B5EF4-FFF2-40B4-BE49-F238E27FC236}">
                <a16:creationId xmlns:a16="http://schemas.microsoft.com/office/drawing/2014/main" id="{2042F2B2-D2CB-464A-947F-B1778168925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9878" t="34250" r="24710" b="31233"/>
          <a:stretch/>
        </p:blipFill>
        <p:spPr>
          <a:xfrm>
            <a:off x="2718159" y="2240646"/>
            <a:ext cx="6755681" cy="2367120"/>
          </a:xfrm>
          <a:prstGeom prst="rect">
            <a:avLst/>
          </a:prstGeom>
        </p:spPr>
      </p:pic>
      <p:pic>
        <p:nvPicPr>
          <p:cNvPr id="9" name="Picture 8">
            <a:extLst>
              <a:ext uri="{FF2B5EF4-FFF2-40B4-BE49-F238E27FC236}">
                <a16:creationId xmlns:a16="http://schemas.microsoft.com/office/drawing/2014/main" id="{DDCF3D28-412C-482D-8693-6F0EB9EADF9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20571"/>
          <a:stretch/>
        </p:blipFill>
        <p:spPr>
          <a:xfrm flipH="1">
            <a:off x="0" y="3732421"/>
            <a:ext cx="3719736" cy="3122292"/>
          </a:xfrm>
          <a:prstGeom prst="rect">
            <a:avLst/>
          </a:prstGeom>
        </p:spPr>
      </p:pic>
    </p:spTree>
    <p:extLst>
      <p:ext uri="{BB962C8B-B14F-4D97-AF65-F5344CB8AC3E}">
        <p14:creationId xmlns:p14="http://schemas.microsoft.com/office/powerpoint/2010/main" val="340377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_Interpretation">
    <p:spTree>
      <p:nvGrpSpPr>
        <p:cNvPr id="1" name=""/>
        <p:cNvGrpSpPr/>
        <p:nvPr/>
      </p:nvGrpSpPr>
      <p:grpSpPr>
        <a:xfrm>
          <a:off x="0" y="0"/>
          <a:ext cx="0" cy="0"/>
          <a:chOff x="0" y="0"/>
          <a:chExt cx="0" cy="0"/>
        </a:xfrm>
      </p:grpSpPr>
      <p:pic>
        <p:nvPicPr>
          <p:cNvPr id="4" name="Picture 3" descr="Shape, arrow&#10;&#10;Description automatically generated">
            <a:extLst>
              <a:ext uri="{FF2B5EF4-FFF2-40B4-BE49-F238E27FC236}">
                <a16:creationId xmlns:a16="http://schemas.microsoft.com/office/drawing/2014/main" id="{B37E7D8D-B0C5-431F-8459-EA3E50E620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194" b="21290"/>
          <a:stretch/>
        </p:blipFill>
        <p:spPr>
          <a:xfrm>
            <a:off x="-1" y="3715179"/>
            <a:ext cx="3771047" cy="3142821"/>
          </a:xfrm>
          <a:prstGeom prst="rect">
            <a:avLst/>
          </a:prstGeom>
        </p:spPr>
      </p:pic>
      <p:sp>
        <p:nvSpPr>
          <p:cNvPr id="3" name="Subtitle 2"/>
          <p:cNvSpPr>
            <a:spLocks noGrp="1"/>
          </p:cNvSpPr>
          <p:nvPr>
            <p:ph type="subTitle" idx="1"/>
          </p:nvPr>
        </p:nvSpPr>
        <p:spPr>
          <a:xfrm>
            <a:off x="5040000" y="4860000"/>
            <a:ext cx="4680000" cy="720000"/>
          </a:xfrm>
        </p:spPr>
        <p:txBody>
          <a:bodyPr/>
          <a:lstStyle>
            <a:lvl1pPr marL="0" indent="0" algn="l">
              <a:lnSpc>
                <a:spcPct val="90000"/>
              </a:lnSpc>
              <a:spcAft>
                <a:spcPts val="0"/>
              </a:spcAft>
              <a:buNone/>
              <a:defRPr sz="14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pic>
        <p:nvPicPr>
          <p:cNvPr id="10" name="Picture 9">
            <a:extLst>
              <a:ext uri="{FF2B5EF4-FFF2-40B4-BE49-F238E27FC236}">
                <a16:creationId xmlns:a16="http://schemas.microsoft.com/office/drawing/2014/main" id="{808CC956-9339-4EC0-B30A-1D261DFD7EA0}"/>
              </a:ext>
            </a:extLst>
          </p:cNvPr>
          <p:cNvPicPr>
            <a:picLocks noChangeAspect="1"/>
          </p:cNvPicPr>
          <p:nvPr userDrawn="1"/>
        </p:nvPicPr>
        <p:blipFill>
          <a:blip r:embed="rId3"/>
          <a:stretch>
            <a:fillRect/>
          </a:stretch>
        </p:blipFill>
        <p:spPr>
          <a:xfrm>
            <a:off x="10332000" y="5666400"/>
            <a:ext cx="1351924" cy="687550"/>
          </a:xfrm>
          <a:prstGeom prst="rect">
            <a:avLst/>
          </a:prstGeom>
        </p:spPr>
      </p:pic>
      <p:pic>
        <p:nvPicPr>
          <p:cNvPr id="13" name="Picture 12">
            <a:extLst>
              <a:ext uri="{FF2B5EF4-FFF2-40B4-BE49-F238E27FC236}">
                <a16:creationId xmlns:a16="http://schemas.microsoft.com/office/drawing/2014/main" id="{74D219E4-3578-46C4-9718-DE4419D04A37}"/>
              </a:ext>
            </a:extLst>
          </p:cNvPr>
          <p:cNvPicPr>
            <a:picLocks noChangeAspect="1"/>
          </p:cNvPicPr>
          <p:nvPr userDrawn="1"/>
        </p:nvPicPr>
        <p:blipFill rotWithShape="1">
          <a:blip r:embed="rId4"/>
          <a:srcRect l="24801" t="35832" r="20999" b="31333"/>
          <a:stretch/>
        </p:blipFill>
        <p:spPr>
          <a:xfrm>
            <a:off x="2791968" y="2303081"/>
            <a:ext cx="6608064" cy="2251838"/>
          </a:xfrm>
          <a:prstGeom prst="rect">
            <a:avLst/>
          </a:prstGeom>
        </p:spPr>
      </p:pic>
      <p:pic>
        <p:nvPicPr>
          <p:cNvPr id="15" name="Picture 14" descr="Shape, arrow&#10;&#10;Description automatically generated">
            <a:extLst>
              <a:ext uri="{FF2B5EF4-FFF2-40B4-BE49-F238E27FC236}">
                <a16:creationId xmlns:a16="http://schemas.microsoft.com/office/drawing/2014/main" id="{AB6A2509-9494-4830-BFAA-616EF00356A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17116"/>
          <a:stretch/>
        </p:blipFill>
        <p:spPr>
          <a:xfrm>
            <a:off x="9028801" y="0"/>
            <a:ext cx="3163200" cy="2828789"/>
          </a:xfrm>
          <a:prstGeom prst="rect">
            <a:avLst/>
          </a:prstGeom>
        </p:spPr>
      </p:pic>
      <p:pic>
        <p:nvPicPr>
          <p:cNvPr id="8" name="Picture 7" descr="A person sitting on a chair&#10;&#10;Description automatically generated with medium confidence">
            <a:extLst>
              <a:ext uri="{FF2B5EF4-FFF2-40B4-BE49-F238E27FC236}">
                <a16:creationId xmlns:a16="http://schemas.microsoft.com/office/drawing/2014/main" id="{336BAC59-A489-4653-9F65-64E1994432C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3777" t="6951" r="43698" b="38450"/>
          <a:stretch/>
        </p:blipFill>
        <p:spPr>
          <a:xfrm>
            <a:off x="792" y="4039547"/>
            <a:ext cx="2926855" cy="2818453"/>
          </a:xfrm>
          <a:prstGeom prst="rect">
            <a:avLst/>
          </a:prstGeom>
        </p:spPr>
      </p:pic>
      <p:sp>
        <p:nvSpPr>
          <p:cNvPr id="7" name="Flowchart: Merge 6">
            <a:extLst>
              <a:ext uri="{FF2B5EF4-FFF2-40B4-BE49-F238E27FC236}">
                <a16:creationId xmlns:a16="http://schemas.microsoft.com/office/drawing/2014/main" id="{C56A89A2-28EA-40B9-A5C8-34D50F7F101F}"/>
              </a:ext>
            </a:extLst>
          </p:cNvPr>
          <p:cNvSpPr/>
          <p:nvPr userDrawn="1"/>
        </p:nvSpPr>
        <p:spPr>
          <a:xfrm>
            <a:off x="9018000" y="7626"/>
            <a:ext cx="3816000" cy="2828789"/>
          </a:xfrm>
          <a:prstGeom prst="flowChartMerge">
            <a:avLst/>
          </a:prstGeom>
          <a:blipFill>
            <a:blip r:embed="rId7"/>
            <a:stretch>
              <a:fillRect l="-68502" t="-4978" r="7158" b="-563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close up of a logo&#10;&#10;Description automatically generated">
            <a:extLst>
              <a:ext uri="{FF2B5EF4-FFF2-40B4-BE49-F238E27FC236}">
                <a16:creationId xmlns:a16="http://schemas.microsoft.com/office/drawing/2014/main" id="{435E7AB9-F05F-844C-94C9-EAC523CF796B}"/>
              </a:ext>
            </a:extLst>
          </p:cNvPr>
          <p:cNvPicPr>
            <a:picLocks noChangeAspect="1"/>
          </p:cNvPicPr>
          <p:nvPr userDrawn="1"/>
        </p:nvPicPr>
        <p:blipFill rotWithShape="1">
          <a:blip r:embed="rId8"/>
          <a:srcRect l="13280" t="12751" r="13675" b="14204"/>
          <a:stretch/>
        </p:blipFill>
        <p:spPr>
          <a:xfrm>
            <a:off x="712800" y="190600"/>
            <a:ext cx="2448272" cy="2448272"/>
          </a:xfrm>
          <a:prstGeom prst="rect">
            <a:avLst/>
          </a:prstGeom>
        </p:spPr>
      </p:pic>
    </p:spTree>
    <p:extLst>
      <p:ext uri="{BB962C8B-B14F-4D97-AF65-F5344CB8AC3E}">
        <p14:creationId xmlns:p14="http://schemas.microsoft.com/office/powerpoint/2010/main" val="3216783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_Understanding_opt 1">
    <p:bg>
      <p:bgPr>
        <a:solidFill>
          <a:srgbClr val="F3F5F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20000" y="4212000"/>
            <a:ext cx="4680000" cy="720000"/>
          </a:xfrm>
        </p:spPr>
        <p:txBody>
          <a:bodyPr/>
          <a:lstStyle>
            <a:lvl1pPr marL="0" indent="0" algn="l">
              <a:lnSpc>
                <a:spcPct val="90000"/>
              </a:lnSpc>
              <a:spcAft>
                <a:spcPts val="0"/>
              </a:spcAft>
              <a:buNone/>
              <a:defRPr sz="14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pic>
        <p:nvPicPr>
          <p:cNvPr id="10" name="Picture 9">
            <a:extLst>
              <a:ext uri="{FF2B5EF4-FFF2-40B4-BE49-F238E27FC236}">
                <a16:creationId xmlns:a16="http://schemas.microsoft.com/office/drawing/2014/main" id="{808CC956-9339-4EC0-B30A-1D261DFD7EA0}"/>
              </a:ext>
            </a:extLst>
          </p:cNvPr>
          <p:cNvPicPr>
            <a:picLocks noChangeAspect="1"/>
          </p:cNvPicPr>
          <p:nvPr userDrawn="1"/>
        </p:nvPicPr>
        <p:blipFill>
          <a:blip r:embed="rId2"/>
          <a:stretch>
            <a:fillRect/>
          </a:stretch>
        </p:blipFill>
        <p:spPr>
          <a:xfrm>
            <a:off x="10332000" y="5666400"/>
            <a:ext cx="1351924" cy="68755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12F5348E-E0CA-4661-AFAB-8E33DC42BDF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2831" t="35300" r="28726" b="33847"/>
          <a:stretch/>
        </p:blipFill>
        <p:spPr>
          <a:xfrm>
            <a:off x="422481" y="2268000"/>
            <a:ext cx="5135771" cy="1839867"/>
          </a:xfrm>
          <a:prstGeom prst="rect">
            <a:avLst/>
          </a:prstGeom>
        </p:spPr>
      </p:pic>
      <p:sp>
        <p:nvSpPr>
          <p:cNvPr id="14" name="Isosceles Triangle 13">
            <a:extLst>
              <a:ext uri="{FF2B5EF4-FFF2-40B4-BE49-F238E27FC236}">
                <a16:creationId xmlns:a16="http://schemas.microsoft.com/office/drawing/2014/main" id="{6B03DD6A-CDF9-49FC-B449-9E20DCA1DF13}"/>
              </a:ext>
            </a:extLst>
          </p:cNvPr>
          <p:cNvSpPr/>
          <p:nvPr userDrawn="1"/>
        </p:nvSpPr>
        <p:spPr>
          <a:xfrm rot="10800000">
            <a:off x="5770800" y="0"/>
            <a:ext cx="2676700" cy="2036774"/>
          </a:xfrm>
          <a:prstGeom prst="triangle">
            <a:avLst>
              <a:gd name="adj" fmla="val 5055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a:extLst>
              <a:ext uri="{FF2B5EF4-FFF2-40B4-BE49-F238E27FC236}">
                <a16:creationId xmlns:a16="http://schemas.microsoft.com/office/drawing/2014/main" id="{C6B756A8-661A-4C27-A202-F0E90A70FF45}"/>
              </a:ext>
            </a:extLst>
          </p:cNvPr>
          <p:cNvSpPr/>
          <p:nvPr userDrawn="1"/>
        </p:nvSpPr>
        <p:spPr>
          <a:xfrm>
            <a:off x="3808800" y="2044800"/>
            <a:ext cx="6566400" cy="4813200"/>
          </a:xfrm>
          <a:prstGeom prst="triangle">
            <a:avLst/>
          </a:prstGeom>
          <a:blipFill>
            <a:blip r:embed="rId4"/>
            <a:srcRect/>
            <a:stretch>
              <a:fillRect t="-5271" b="-857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a:extLst>
              <a:ext uri="{FF2B5EF4-FFF2-40B4-BE49-F238E27FC236}">
                <a16:creationId xmlns:a16="http://schemas.microsoft.com/office/drawing/2014/main" id="{B0CDEF90-DE05-423B-B680-A0423E4A346A}"/>
              </a:ext>
            </a:extLst>
          </p:cNvPr>
          <p:cNvSpPr/>
          <p:nvPr userDrawn="1"/>
        </p:nvSpPr>
        <p:spPr>
          <a:xfrm>
            <a:off x="3808800" y="2044800"/>
            <a:ext cx="6566400" cy="4813200"/>
          </a:xfrm>
          <a:prstGeom prst="triangle">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close up of a logo&#10;&#10;Description automatically generated">
            <a:extLst>
              <a:ext uri="{FF2B5EF4-FFF2-40B4-BE49-F238E27FC236}">
                <a16:creationId xmlns:a16="http://schemas.microsoft.com/office/drawing/2014/main" id="{D7034144-F240-474A-AA06-8115F2E5E576}"/>
              </a:ext>
            </a:extLst>
          </p:cNvPr>
          <p:cNvPicPr>
            <a:picLocks noChangeAspect="1"/>
          </p:cNvPicPr>
          <p:nvPr userDrawn="1"/>
        </p:nvPicPr>
        <p:blipFill rotWithShape="1">
          <a:blip r:embed="rId5"/>
          <a:srcRect l="13280" t="12751" r="13675" b="14204"/>
          <a:stretch/>
        </p:blipFill>
        <p:spPr>
          <a:xfrm>
            <a:off x="9624392" y="1916832"/>
            <a:ext cx="2448272" cy="2448272"/>
          </a:xfrm>
          <a:prstGeom prst="rect">
            <a:avLst/>
          </a:prstGeom>
        </p:spPr>
      </p:pic>
    </p:spTree>
    <p:extLst>
      <p:ext uri="{BB962C8B-B14F-4D97-AF65-F5344CB8AC3E}">
        <p14:creationId xmlns:p14="http://schemas.microsoft.com/office/powerpoint/2010/main" val="1569057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_Understanding_opt 2">
    <p:bg>
      <p:bgPr>
        <a:solidFill>
          <a:srgbClr val="F3F5F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48000" y="4212000"/>
            <a:ext cx="4680000" cy="720000"/>
          </a:xfrm>
        </p:spPr>
        <p:txBody>
          <a:bodyPr/>
          <a:lstStyle>
            <a:lvl1pPr marL="0" indent="0" algn="l">
              <a:lnSpc>
                <a:spcPct val="90000"/>
              </a:lnSpc>
              <a:spcAft>
                <a:spcPts val="0"/>
              </a:spcAft>
              <a:buNone/>
              <a:defRPr sz="14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pic>
        <p:nvPicPr>
          <p:cNvPr id="10" name="Picture 9">
            <a:extLst>
              <a:ext uri="{FF2B5EF4-FFF2-40B4-BE49-F238E27FC236}">
                <a16:creationId xmlns:a16="http://schemas.microsoft.com/office/drawing/2014/main" id="{808CC956-9339-4EC0-B30A-1D261DFD7EA0}"/>
              </a:ext>
            </a:extLst>
          </p:cNvPr>
          <p:cNvPicPr>
            <a:picLocks noChangeAspect="1"/>
          </p:cNvPicPr>
          <p:nvPr userDrawn="1"/>
        </p:nvPicPr>
        <p:blipFill>
          <a:blip r:embed="rId2"/>
          <a:stretch>
            <a:fillRect/>
          </a:stretch>
        </p:blipFill>
        <p:spPr>
          <a:xfrm>
            <a:off x="10332000" y="5666400"/>
            <a:ext cx="1351924" cy="687550"/>
          </a:xfrm>
          <a:prstGeom prst="rect">
            <a:avLst/>
          </a:prstGeom>
        </p:spPr>
      </p:pic>
      <p:sp>
        <p:nvSpPr>
          <p:cNvPr id="14" name="Isosceles Triangle 13">
            <a:extLst>
              <a:ext uri="{FF2B5EF4-FFF2-40B4-BE49-F238E27FC236}">
                <a16:creationId xmlns:a16="http://schemas.microsoft.com/office/drawing/2014/main" id="{6B03DD6A-CDF9-49FC-B449-9E20DCA1DF13}"/>
              </a:ext>
            </a:extLst>
          </p:cNvPr>
          <p:cNvSpPr/>
          <p:nvPr userDrawn="1"/>
        </p:nvSpPr>
        <p:spPr>
          <a:xfrm rot="10800000">
            <a:off x="1962000" y="0"/>
            <a:ext cx="2676700" cy="2036774"/>
          </a:xfrm>
          <a:prstGeom prst="triangle">
            <a:avLst>
              <a:gd name="adj" fmla="val 5055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icture containing graphical user interface&#10;&#10;Description automatically generated">
            <a:extLst>
              <a:ext uri="{FF2B5EF4-FFF2-40B4-BE49-F238E27FC236}">
                <a16:creationId xmlns:a16="http://schemas.microsoft.com/office/drawing/2014/main" id="{12F5348E-E0CA-4661-AFAB-8E33DC42BDF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2831" t="35300" r="28726" b="33847"/>
          <a:stretch/>
        </p:blipFill>
        <p:spPr>
          <a:xfrm>
            <a:off x="5735960" y="2268000"/>
            <a:ext cx="5135771" cy="1839867"/>
          </a:xfrm>
          <a:prstGeom prst="rect">
            <a:avLst/>
          </a:prstGeom>
        </p:spPr>
      </p:pic>
      <p:pic>
        <p:nvPicPr>
          <p:cNvPr id="4" name="Picture 3" descr="Shape, arrow&#10;&#10;Description automatically generated">
            <a:extLst>
              <a:ext uri="{FF2B5EF4-FFF2-40B4-BE49-F238E27FC236}">
                <a16:creationId xmlns:a16="http://schemas.microsoft.com/office/drawing/2014/main" id="{E514C3BD-8EBF-4F60-92B6-9AC5AECEF277}"/>
              </a:ext>
            </a:extLst>
          </p:cNvPr>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a:off x="0" y="2044800"/>
            <a:ext cx="6566400" cy="4813200"/>
          </a:xfrm>
          <a:prstGeom prst="rect">
            <a:avLst/>
          </a:prstGeom>
        </p:spPr>
      </p:pic>
      <p:sp>
        <p:nvSpPr>
          <p:cNvPr id="5" name="Isosceles Triangle 4">
            <a:extLst>
              <a:ext uri="{FF2B5EF4-FFF2-40B4-BE49-F238E27FC236}">
                <a16:creationId xmlns:a16="http://schemas.microsoft.com/office/drawing/2014/main" id="{CF7063B6-FBBC-4085-9B61-7D8076606CB2}"/>
              </a:ext>
            </a:extLst>
          </p:cNvPr>
          <p:cNvSpPr/>
          <p:nvPr userDrawn="1"/>
        </p:nvSpPr>
        <p:spPr>
          <a:xfrm>
            <a:off x="0" y="2044800"/>
            <a:ext cx="6566400" cy="4813200"/>
          </a:xfrm>
          <a:prstGeom prst="triangle">
            <a:avLst/>
          </a:prstGeom>
          <a:blipFill>
            <a:blip r:embed="rId5"/>
            <a:srcRect/>
            <a:stretch>
              <a:fillRect t="-5271" b="-857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a:extLst>
              <a:ext uri="{FF2B5EF4-FFF2-40B4-BE49-F238E27FC236}">
                <a16:creationId xmlns:a16="http://schemas.microsoft.com/office/drawing/2014/main" id="{B838228C-9E88-4AD2-B4B4-F23AE945FE2C}"/>
              </a:ext>
            </a:extLst>
          </p:cNvPr>
          <p:cNvSpPr/>
          <p:nvPr userDrawn="1"/>
        </p:nvSpPr>
        <p:spPr>
          <a:xfrm>
            <a:off x="0" y="2044800"/>
            <a:ext cx="6566400" cy="4813200"/>
          </a:xfrm>
          <a:prstGeom prst="triangle">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close up of a logo&#10;&#10;Description automatically generated">
            <a:extLst>
              <a:ext uri="{FF2B5EF4-FFF2-40B4-BE49-F238E27FC236}">
                <a16:creationId xmlns:a16="http://schemas.microsoft.com/office/drawing/2014/main" id="{CDB81E4D-963A-234C-A107-B95ADB857DEB}"/>
              </a:ext>
            </a:extLst>
          </p:cNvPr>
          <p:cNvPicPr>
            <a:picLocks noChangeAspect="1"/>
          </p:cNvPicPr>
          <p:nvPr userDrawn="1"/>
        </p:nvPicPr>
        <p:blipFill rotWithShape="1">
          <a:blip r:embed="rId6"/>
          <a:srcRect l="13280" t="12751" r="13675" b="14204"/>
          <a:stretch/>
        </p:blipFill>
        <p:spPr>
          <a:xfrm>
            <a:off x="206493" y="840894"/>
            <a:ext cx="2448272" cy="2448272"/>
          </a:xfrm>
          <a:prstGeom prst="rect">
            <a:avLst/>
          </a:prstGeom>
        </p:spPr>
      </p:pic>
    </p:spTree>
    <p:extLst>
      <p:ext uri="{BB962C8B-B14F-4D97-AF65-F5344CB8AC3E}">
        <p14:creationId xmlns:p14="http://schemas.microsoft.com/office/powerpoint/2010/main" val="428717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s_Grey">
    <p:bg>
      <p:bgPr>
        <a:solidFill>
          <a:srgbClr val="E5E5E5"/>
        </a:solidFill>
        <a:effectLst/>
      </p:bgPr>
    </p:bg>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AB83DF55-C76D-437A-96BA-C88A30E4D279}"/>
              </a:ext>
            </a:extLst>
          </p:cNvPr>
          <p:cNvPicPr>
            <a:picLocks noChangeAspect="1"/>
          </p:cNvPicPr>
          <p:nvPr userDrawn="1"/>
        </p:nvPicPr>
        <p:blipFill>
          <a:blip r:embed="rId2"/>
          <a:stretch>
            <a:fillRect/>
          </a:stretch>
        </p:blipFill>
        <p:spPr>
          <a:xfrm>
            <a:off x="10692000" y="5846400"/>
            <a:ext cx="982980" cy="508438"/>
          </a:xfrm>
          <a:prstGeom prst="rect">
            <a:avLst/>
          </a:prstGeom>
        </p:spPr>
      </p:pic>
      <p:sp>
        <p:nvSpPr>
          <p:cNvPr id="12" name="Isosceles Triangle 11">
            <a:extLst>
              <a:ext uri="{FF2B5EF4-FFF2-40B4-BE49-F238E27FC236}">
                <a16:creationId xmlns:a16="http://schemas.microsoft.com/office/drawing/2014/main" id="{B56A5B85-4305-4DCE-96DF-7AB42C9EDD1D}"/>
              </a:ext>
            </a:extLst>
          </p:cNvPr>
          <p:cNvSpPr/>
          <p:nvPr userDrawn="1"/>
        </p:nvSpPr>
        <p:spPr>
          <a:xfrm>
            <a:off x="569650" y="4820400"/>
            <a:ext cx="2676700" cy="2036774"/>
          </a:xfrm>
          <a:prstGeom prst="triangle">
            <a:avLst>
              <a:gd name="adj" fmla="val 5055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Shape, arrow&#10;&#10;Description automatically generated">
            <a:extLst>
              <a:ext uri="{FF2B5EF4-FFF2-40B4-BE49-F238E27FC236}">
                <a16:creationId xmlns:a16="http://schemas.microsoft.com/office/drawing/2014/main" id="{00C4FD3E-0D39-459E-B78E-58AAA7A7BE0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735" r="10001"/>
          <a:stretch/>
        </p:blipFill>
        <p:spPr>
          <a:xfrm>
            <a:off x="6123600" y="0"/>
            <a:ext cx="6068400" cy="4791265"/>
          </a:xfrm>
          <a:prstGeom prst="rect">
            <a:avLst/>
          </a:prstGeom>
        </p:spPr>
      </p:pic>
      <p:sp>
        <p:nvSpPr>
          <p:cNvPr id="2" name="Title 1">
            <a:extLst>
              <a:ext uri="{FF2B5EF4-FFF2-40B4-BE49-F238E27FC236}">
                <a16:creationId xmlns:a16="http://schemas.microsoft.com/office/drawing/2014/main" id="{F3C860BC-EDC5-4D39-AC7B-C69ED9385240}"/>
              </a:ext>
            </a:extLst>
          </p:cNvPr>
          <p:cNvSpPr>
            <a:spLocks noGrp="1"/>
          </p:cNvSpPr>
          <p:nvPr>
            <p:ph type="title"/>
          </p:nvPr>
        </p:nvSpPr>
        <p:spPr>
          <a:xfrm>
            <a:off x="3240000" y="1800000"/>
            <a:ext cx="7452000" cy="576000"/>
          </a:xfrm>
        </p:spPr>
        <p:txBody>
          <a:bodyPr/>
          <a:lstStyle/>
          <a:p>
            <a:r>
              <a:rPr lang="en-GB"/>
              <a:t>Click to edit Master title style</a:t>
            </a:r>
          </a:p>
        </p:txBody>
      </p:sp>
      <p:sp>
        <p:nvSpPr>
          <p:cNvPr id="8" name="Text Placeholder 7">
            <a:extLst>
              <a:ext uri="{FF2B5EF4-FFF2-40B4-BE49-F238E27FC236}">
                <a16:creationId xmlns:a16="http://schemas.microsoft.com/office/drawing/2014/main" id="{2B529FC8-49A3-4072-B2B6-1F2B732E8BA1}"/>
              </a:ext>
            </a:extLst>
          </p:cNvPr>
          <p:cNvSpPr>
            <a:spLocks noGrp="1"/>
          </p:cNvSpPr>
          <p:nvPr>
            <p:ph type="body" sz="quarter" idx="13"/>
          </p:nvPr>
        </p:nvSpPr>
        <p:spPr>
          <a:xfrm>
            <a:off x="3240000" y="2664000"/>
            <a:ext cx="7452000" cy="3024188"/>
          </a:xfrm>
        </p:spPr>
        <p:txBody>
          <a:bodyPr/>
          <a:lstStyle>
            <a:lvl1pPr>
              <a:spcAft>
                <a:spcPts val="1800"/>
              </a:spcAft>
              <a:buNone/>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 name="Picture 9" descr="A close up of a logo&#10;&#10;Description automatically generated">
            <a:extLst>
              <a:ext uri="{FF2B5EF4-FFF2-40B4-BE49-F238E27FC236}">
                <a16:creationId xmlns:a16="http://schemas.microsoft.com/office/drawing/2014/main" id="{4B1F54F2-538B-734A-9698-9C1A0600588A}"/>
              </a:ext>
            </a:extLst>
          </p:cNvPr>
          <p:cNvPicPr>
            <a:picLocks noChangeAspect="1"/>
          </p:cNvPicPr>
          <p:nvPr userDrawn="1"/>
        </p:nvPicPr>
        <p:blipFill rotWithShape="1">
          <a:blip r:embed="rId4"/>
          <a:srcRect l="13280" t="12751" r="13675" b="14204"/>
          <a:stretch/>
        </p:blipFill>
        <p:spPr>
          <a:xfrm>
            <a:off x="206493" y="840894"/>
            <a:ext cx="2448272" cy="2448272"/>
          </a:xfrm>
          <a:prstGeom prst="rect">
            <a:avLst/>
          </a:prstGeom>
        </p:spPr>
      </p:pic>
    </p:spTree>
    <p:extLst>
      <p:ext uri="{BB962C8B-B14F-4D97-AF65-F5344CB8AC3E}">
        <p14:creationId xmlns:p14="http://schemas.microsoft.com/office/powerpoint/2010/main" val="2610045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80732C-99B6-468D-8E86-54127C661C29}" type="datetime1">
              <a:rPr lang="en-US" smtClean="0"/>
              <a:t>5/29/2024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s_Navy">
    <p:bg>
      <p:bgPr>
        <a:solidFill>
          <a:schemeClr val="tx1"/>
        </a:solidFill>
        <a:effectLst/>
      </p:bgPr>
    </p:bg>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1695D790-1CE9-46DF-B6DE-197E4A39BF5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55" r="18453" b="20421"/>
          <a:stretch/>
        </p:blipFill>
        <p:spPr>
          <a:xfrm>
            <a:off x="2466000" y="1"/>
            <a:ext cx="9726000" cy="6858000"/>
          </a:xfrm>
          <a:prstGeom prst="rect">
            <a:avLst/>
          </a:prstGeom>
        </p:spPr>
      </p:pic>
      <p:sp>
        <p:nvSpPr>
          <p:cNvPr id="2" name="Title 1">
            <a:extLst>
              <a:ext uri="{FF2B5EF4-FFF2-40B4-BE49-F238E27FC236}">
                <a16:creationId xmlns:a16="http://schemas.microsoft.com/office/drawing/2014/main" id="{F3C860BC-EDC5-4D39-AC7B-C69ED9385240}"/>
              </a:ext>
            </a:extLst>
          </p:cNvPr>
          <p:cNvSpPr>
            <a:spLocks noGrp="1"/>
          </p:cNvSpPr>
          <p:nvPr>
            <p:ph type="title"/>
          </p:nvPr>
        </p:nvSpPr>
        <p:spPr>
          <a:xfrm>
            <a:off x="432000" y="2772000"/>
            <a:ext cx="4320000" cy="720000"/>
          </a:xfrm>
        </p:spPr>
        <p:txBody>
          <a:bodyPr/>
          <a:lstStyle>
            <a:lvl1pPr>
              <a:defRPr sz="5000">
                <a:solidFill>
                  <a:schemeClr val="bg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B529FC8-49A3-4072-B2B6-1F2B732E8BA1}"/>
              </a:ext>
            </a:extLst>
          </p:cNvPr>
          <p:cNvSpPr>
            <a:spLocks noGrp="1"/>
          </p:cNvSpPr>
          <p:nvPr>
            <p:ph type="body" sz="quarter" idx="13"/>
          </p:nvPr>
        </p:nvSpPr>
        <p:spPr>
          <a:xfrm>
            <a:off x="6084000" y="1620000"/>
            <a:ext cx="4476496" cy="3024188"/>
          </a:xfrm>
        </p:spPr>
        <p:txBody>
          <a:bodyPr/>
          <a:lstStyle>
            <a:lvl1pPr>
              <a:spcAft>
                <a:spcPts val="2400"/>
              </a:spcAft>
              <a:buNone/>
              <a:defRPr>
                <a:solidFill>
                  <a:schemeClr val="bg1"/>
                </a:solidFill>
              </a:defRPr>
            </a:lvl1pPr>
            <a:lvl2pPr>
              <a:spcAft>
                <a:spcPts val="2400"/>
              </a:spcAft>
              <a:defRPr>
                <a:solidFill>
                  <a:schemeClr val="bg1"/>
                </a:solidFill>
              </a:defRPr>
            </a:lvl2pPr>
            <a:lvl3pPr>
              <a:spcAft>
                <a:spcPts val="2400"/>
              </a:spcAft>
              <a:defRPr>
                <a:solidFill>
                  <a:schemeClr val="bg1"/>
                </a:solidFill>
              </a:defRPr>
            </a:lvl3pPr>
            <a:lvl4pPr>
              <a:spcAft>
                <a:spcPts val="2400"/>
              </a:spcAft>
              <a:defRPr>
                <a:solidFill>
                  <a:schemeClr val="bg1"/>
                </a:solidFill>
              </a:defRPr>
            </a:lvl4pPr>
            <a:lvl5pPr>
              <a:spcAft>
                <a:spcPts val="2400"/>
              </a:spcAft>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Isosceles Triangle 11">
            <a:extLst>
              <a:ext uri="{FF2B5EF4-FFF2-40B4-BE49-F238E27FC236}">
                <a16:creationId xmlns:a16="http://schemas.microsoft.com/office/drawing/2014/main" id="{B56A5B85-4305-4DCE-96DF-7AB42C9EDD1D}"/>
              </a:ext>
            </a:extLst>
          </p:cNvPr>
          <p:cNvSpPr/>
          <p:nvPr userDrawn="1"/>
        </p:nvSpPr>
        <p:spPr>
          <a:xfrm rot="10800000">
            <a:off x="838800" y="0"/>
            <a:ext cx="2160240" cy="1637537"/>
          </a:xfrm>
          <a:prstGeom prst="triangle">
            <a:avLst>
              <a:gd name="adj" fmla="val 5055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close up of a logo&#10;&#10;Description automatically generated">
            <a:extLst>
              <a:ext uri="{FF2B5EF4-FFF2-40B4-BE49-F238E27FC236}">
                <a16:creationId xmlns:a16="http://schemas.microsoft.com/office/drawing/2014/main" id="{83BB2D8D-CBBE-4242-92C4-24DF67E1FC69}"/>
              </a:ext>
            </a:extLst>
          </p:cNvPr>
          <p:cNvPicPr>
            <a:picLocks noChangeAspect="1"/>
          </p:cNvPicPr>
          <p:nvPr userDrawn="1"/>
        </p:nvPicPr>
        <p:blipFill rotWithShape="1">
          <a:blip r:embed="rId3"/>
          <a:srcRect l="13280" t="12751" r="13675" b="14204"/>
          <a:stretch/>
        </p:blipFill>
        <p:spPr>
          <a:xfrm>
            <a:off x="3228360" y="4149080"/>
            <a:ext cx="2448272" cy="2448272"/>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F51C0AF0-3F95-9B44-8B39-C367466F619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92000" y="5847008"/>
            <a:ext cx="981361" cy="507600"/>
          </a:xfrm>
          <a:prstGeom prst="rect">
            <a:avLst/>
          </a:prstGeom>
        </p:spPr>
      </p:pic>
    </p:spTree>
    <p:extLst>
      <p:ext uri="{BB962C8B-B14F-4D97-AF65-F5344CB8AC3E}">
        <p14:creationId xmlns:p14="http://schemas.microsoft.com/office/powerpoint/2010/main" val="1646692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roduction_Grey">
    <p:bg>
      <p:bgPr>
        <a:solidFill>
          <a:srgbClr val="E5E5E5"/>
        </a:solidFill>
        <a:effectLst/>
      </p:bgPr>
    </p:bg>
    <p:spTree>
      <p:nvGrpSpPr>
        <p:cNvPr id="1" name=""/>
        <p:cNvGrpSpPr/>
        <p:nvPr/>
      </p:nvGrpSpPr>
      <p:grpSpPr>
        <a:xfrm>
          <a:off x="0" y="0"/>
          <a:ext cx="0" cy="0"/>
          <a:chOff x="0" y="0"/>
          <a:chExt cx="0" cy="0"/>
        </a:xfrm>
      </p:grpSpPr>
      <p:pic>
        <p:nvPicPr>
          <p:cNvPr id="26" name="Picture 25" descr="A picture containing icon&#10;&#10;Description automatically generated">
            <a:extLst>
              <a:ext uri="{FF2B5EF4-FFF2-40B4-BE49-F238E27FC236}">
                <a16:creationId xmlns:a16="http://schemas.microsoft.com/office/drawing/2014/main" id="{F3E18F4F-56CE-460F-ADBE-01A899CEF11D}"/>
              </a:ext>
            </a:extLst>
          </p:cNvPr>
          <p:cNvPicPr>
            <a:picLocks noChangeAspect="1"/>
          </p:cNvPicPr>
          <p:nvPr userDrawn="1"/>
        </p:nvPicPr>
        <p:blipFill rotWithShape="1">
          <a:blip r:embed="rId2"/>
          <a:srcRect t="25079" b="25546"/>
          <a:stretch/>
        </p:blipFill>
        <p:spPr>
          <a:xfrm>
            <a:off x="5715098" y="4437112"/>
            <a:ext cx="2901182" cy="1113435"/>
          </a:xfrm>
          <a:prstGeom prst="rect">
            <a:avLst/>
          </a:prstGeom>
        </p:spPr>
      </p:pic>
      <p:pic>
        <p:nvPicPr>
          <p:cNvPr id="25" name="Picture 24" descr="A picture containing icon&#10;&#10;Description automatically generated">
            <a:extLst>
              <a:ext uri="{FF2B5EF4-FFF2-40B4-BE49-F238E27FC236}">
                <a16:creationId xmlns:a16="http://schemas.microsoft.com/office/drawing/2014/main" id="{AB8DEC5B-6FEE-46B7-9BBF-4711C8D37271}"/>
              </a:ext>
            </a:extLst>
          </p:cNvPr>
          <p:cNvPicPr>
            <a:picLocks noChangeAspect="1"/>
          </p:cNvPicPr>
          <p:nvPr userDrawn="1"/>
        </p:nvPicPr>
        <p:blipFill rotWithShape="1">
          <a:blip r:embed="rId3"/>
          <a:srcRect t="36012" b="37690"/>
          <a:stretch/>
        </p:blipFill>
        <p:spPr>
          <a:xfrm rot="161581">
            <a:off x="2734531" y="5079509"/>
            <a:ext cx="5433267" cy="1102779"/>
          </a:xfrm>
          <a:prstGeom prst="rect">
            <a:avLst/>
          </a:prstGeom>
        </p:spPr>
      </p:pic>
      <p:pic>
        <p:nvPicPr>
          <p:cNvPr id="24" name="Picture 23" descr="A close up of a sunset&#10;&#10;Description automatically generated">
            <a:extLst>
              <a:ext uri="{FF2B5EF4-FFF2-40B4-BE49-F238E27FC236}">
                <a16:creationId xmlns:a16="http://schemas.microsoft.com/office/drawing/2014/main" id="{4242115E-3AB7-4480-B5A6-E832282BD934}"/>
              </a:ext>
            </a:extLst>
          </p:cNvPr>
          <p:cNvPicPr>
            <a:picLocks noChangeAspect="1"/>
          </p:cNvPicPr>
          <p:nvPr userDrawn="1"/>
        </p:nvPicPr>
        <p:blipFill rotWithShape="1">
          <a:blip r:embed="rId4"/>
          <a:srcRect t="32615" b="28911"/>
          <a:stretch/>
        </p:blipFill>
        <p:spPr>
          <a:xfrm rot="21367484">
            <a:off x="2818644" y="2946075"/>
            <a:ext cx="2797134" cy="1210054"/>
          </a:xfrm>
          <a:prstGeom prst="rect">
            <a:avLst/>
          </a:prstGeom>
        </p:spPr>
      </p:pic>
      <p:pic>
        <p:nvPicPr>
          <p:cNvPr id="23" name="Picture 22" descr="A picture containing logo&#10;&#10;Description automatically generated">
            <a:extLst>
              <a:ext uri="{FF2B5EF4-FFF2-40B4-BE49-F238E27FC236}">
                <a16:creationId xmlns:a16="http://schemas.microsoft.com/office/drawing/2014/main" id="{45C9059C-B59B-44A5-9B36-B1A00A18758C}"/>
              </a:ext>
            </a:extLst>
          </p:cNvPr>
          <p:cNvPicPr>
            <a:picLocks noChangeAspect="1"/>
          </p:cNvPicPr>
          <p:nvPr userDrawn="1"/>
        </p:nvPicPr>
        <p:blipFill rotWithShape="1">
          <a:blip r:embed="rId5"/>
          <a:srcRect t="32432" b="29988"/>
          <a:stretch/>
        </p:blipFill>
        <p:spPr>
          <a:xfrm>
            <a:off x="2999656" y="1484784"/>
            <a:ext cx="2637655" cy="1084123"/>
          </a:xfrm>
          <a:prstGeom prst="rect">
            <a:avLst/>
          </a:prstGeom>
        </p:spPr>
      </p:pic>
      <p:pic>
        <p:nvPicPr>
          <p:cNvPr id="13" name="Picture 12" descr="Shape, arrow&#10;&#10;Description automatically generated">
            <a:extLst>
              <a:ext uri="{FF2B5EF4-FFF2-40B4-BE49-F238E27FC236}">
                <a16:creationId xmlns:a16="http://schemas.microsoft.com/office/drawing/2014/main" id="{DD97CC2F-F00D-46F4-8501-1FE0353FBB9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52187"/>
          <a:stretch/>
        </p:blipFill>
        <p:spPr>
          <a:xfrm>
            <a:off x="0" y="2416863"/>
            <a:ext cx="2919047" cy="4441137"/>
          </a:xfrm>
          <a:prstGeom prst="rect">
            <a:avLst/>
          </a:prstGeom>
        </p:spPr>
      </p:pic>
      <p:pic>
        <p:nvPicPr>
          <p:cNvPr id="16" name="Picture 15" descr="A close up of a sign&#10;&#10;Description automatically generated">
            <a:extLst>
              <a:ext uri="{FF2B5EF4-FFF2-40B4-BE49-F238E27FC236}">
                <a16:creationId xmlns:a16="http://schemas.microsoft.com/office/drawing/2014/main" id="{FE4C2BD2-198F-4BBD-971A-303D1D64D631}"/>
              </a:ext>
            </a:extLst>
          </p:cNvPr>
          <p:cNvPicPr>
            <a:picLocks noChangeAspect="1"/>
          </p:cNvPicPr>
          <p:nvPr userDrawn="1"/>
        </p:nvPicPr>
        <p:blipFill>
          <a:blip r:embed="rId7"/>
          <a:stretch>
            <a:fillRect/>
          </a:stretch>
        </p:blipFill>
        <p:spPr>
          <a:xfrm>
            <a:off x="10692000" y="5846400"/>
            <a:ext cx="982980" cy="508438"/>
          </a:xfrm>
          <a:prstGeom prst="rect">
            <a:avLst/>
          </a:prstGeom>
        </p:spPr>
      </p:pic>
      <p:sp>
        <p:nvSpPr>
          <p:cNvPr id="17" name="TextBox 16">
            <a:extLst>
              <a:ext uri="{FF2B5EF4-FFF2-40B4-BE49-F238E27FC236}">
                <a16:creationId xmlns:a16="http://schemas.microsoft.com/office/drawing/2014/main" id="{2A0687FC-F38E-40E9-A615-52E5B9308B60}"/>
              </a:ext>
            </a:extLst>
          </p:cNvPr>
          <p:cNvSpPr txBox="1"/>
          <p:nvPr userDrawn="1"/>
        </p:nvSpPr>
        <p:spPr>
          <a:xfrm>
            <a:off x="3348000" y="1656000"/>
            <a:ext cx="7344000" cy="3960000"/>
          </a:xfrm>
          <a:prstGeom prst="rect">
            <a:avLst/>
          </a:prstGeom>
          <a:noFill/>
        </p:spPr>
        <p:txBody>
          <a:bodyPr wrap="square" lIns="0" tIns="0" rIns="0" bIns="0" rtlCol="0">
            <a:noAutofit/>
          </a:bodyPr>
          <a:lstStyle/>
          <a:p>
            <a:pPr>
              <a:lnSpc>
                <a:spcPct val="110000"/>
              </a:lnSpc>
            </a:pPr>
            <a:r>
              <a:rPr lang="en-US" sz="4400">
                <a:solidFill>
                  <a:schemeClr val="bg1"/>
                </a:solidFill>
              </a:rPr>
              <a:t>INTRAN</a:t>
            </a:r>
            <a:r>
              <a:rPr lang="en-US" sz="4400"/>
              <a:t> works with public </a:t>
            </a:r>
            <a:r>
              <a:rPr lang="en-US" sz="4400" err="1"/>
              <a:t>organisations</a:t>
            </a:r>
            <a:r>
              <a:rPr lang="en-US" sz="4400"/>
              <a:t> to help them </a:t>
            </a:r>
            <a:br>
              <a:rPr lang="en-US" sz="4400"/>
            </a:br>
            <a:r>
              <a:rPr lang="en-US" sz="4400">
                <a:solidFill>
                  <a:schemeClr val="bg1"/>
                </a:solidFill>
              </a:rPr>
              <a:t>comply</a:t>
            </a:r>
            <a:r>
              <a:rPr lang="en-US" sz="4400"/>
              <a:t> with their statutory </a:t>
            </a:r>
            <a:br>
              <a:rPr lang="en-US" sz="4400"/>
            </a:br>
            <a:r>
              <a:rPr lang="en-US" sz="4400"/>
              <a:t>and mandated duties </a:t>
            </a:r>
            <a:br>
              <a:rPr lang="en-US" sz="4400"/>
            </a:br>
            <a:r>
              <a:rPr lang="en-US" sz="4400"/>
              <a:t>to provide </a:t>
            </a:r>
            <a:r>
              <a:rPr lang="en-US" sz="4400">
                <a:solidFill>
                  <a:schemeClr val="bg1"/>
                </a:solidFill>
              </a:rPr>
              <a:t>inclusive</a:t>
            </a:r>
            <a:r>
              <a:rPr lang="en-US" sz="4400"/>
              <a:t> </a:t>
            </a:r>
            <a:r>
              <a:rPr lang="en-US" sz="4400">
                <a:solidFill>
                  <a:schemeClr val="bg1"/>
                </a:solidFill>
              </a:rPr>
              <a:t>communication.</a:t>
            </a:r>
          </a:p>
        </p:txBody>
      </p:sp>
      <p:pic>
        <p:nvPicPr>
          <p:cNvPr id="22" name="Picture 21" descr="Shape, arrow&#10;&#10;Description automatically generated">
            <a:extLst>
              <a:ext uri="{FF2B5EF4-FFF2-40B4-BE49-F238E27FC236}">
                <a16:creationId xmlns:a16="http://schemas.microsoft.com/office/drawing/2014/main" id="{1623A1AB-FD73-47A7-A197-BFFEBE815BC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b="25413"/>
          <a:stretch/>
        </p:blipFill>
        <p:spPr>
          <a:xfrm rot="10800000">
            <a:off x="8784000" y="0"/>
            <a:ext cx="3051516" cy="1656000"/>
          </a:xfrm>
          <a:prstGeom prst="rect">
            <a:avLst/>
          </a:prstGeom>
        </p:spPr>
      </p:pic>
      <p:sp>
        <p:nvSpPr>
          <p:cNvPr id="28" name="Text Placeholder 27">
            <a:extLst>
              <a:ext uri="{FF2B5EF4-FFF2-40B4-BE49-F238E27FC236}">
                <a16:creationId xmlns:a16="http://schemas.microsoft.com/office/drawing/2014/main" id="{603380CD-6302-496F-8114-BA52F3152F3E}"/>
              </a:ext>
            </a:extLst>
          </p:cNvPr>
          <p:cNvSpPr>
            <a:spLocks noGrp="1"/>
          </p:cNvSpPr>
          <p:nvPr>
            <p:ph type="body" sz="quarter" idx="13"/>
          </p:nvPr>
        </p:nvSpPr>
        <p:spPr>
          <a:xfrm>
            <a:off x="3348037" y="359999"/>
            <a:ext cx="3600000" cy="288000"/>
          </a:xfrm>
        </p:spPr>
        <p:txBody>
          <a:bodyPr/>
          <a:lstStyle>
            <a:lvl1pPr>
              <a:defRPr sz="1200"/>
            </a:lvl1pPr>
          </a:lstStyle>
          <a:p>
            <a:pPr lvl="0"/>
            <a:r>
              <a:rPr lang="en-GB"/>
              <a:t>Click to edit Master text styles</a:t>
            </a:r>
          </a:p>
        </p:txBody>
      </p:sp>
      <p:pic>
        <p:nvPicPr>
          <p:cNvPr id="18" name="Picture 17" descr="A close up of a logo&#10;&#10;Description automatically generated">
            <a:extLst>
              <a:ext uri="{FF2B5EF4-FFF2-40B4-BE49-F238E27FC236}">
                <a16:creationId xmlns:a16="http://schemas.microsoft.com/office/drawing/2014/main" id="{659D68B2-4B4F-DD42-BF09-98D8CE067A42}"/>
              </a:ext>
            </a:extLst>
          </p:cNvPr>
          <p:cNvPicPr>
            <a:picLocks noChangeAspect="1"/>
          </p:cNvPicPr>
          <p:nvPr userDrawn="1"/>
        </p:nvPicPr>
        <p:blipFill rotWithShape="1">
          <a:blip r:embed="rId8"/>
          <a:srcRect l="13280" t="12751" r="13675" b="14204"/>
          <a:stretch/>
        </p:blipFill>
        <p:spPr>
          <a:xfrm>
            <a:off x="275864" y="190600"/>
            <a:ext cx="2448272" cy="2448272"/>
          </a:xfrm>
          <a:prstGeom prst="rect">
            <a:avLst/>
          </a:prstGeom>
        </p:spPr>
      </p:pic>
    </p:spTree>
    <p:extLst>
      <p:ext uri="{BB962C8B-B14F-4D97-AF65-F5344CB8AC3E}">
        <p14:creationId xmlns:p14="http://schemas.microsoft.com/office/powerpoint/2010/main" val="3181884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roduction_Navy">
    <p:bg>
      <p:bgPr>
        <a:solidFill>
          <a:schemeClr val="tx2"/>
        </a:solidFill>
        <a:effectLst/>
      </p:bgPr>
    </p:bg>
    <p:spTree>
      <p:nvGrpSpPr>
        <p:cNvPr id="1" name=""/>
        <p:cNvGrpSpPr/>
        <p:nvPr/>
      </p:nvGrpSpPr>
      <p:grpSpPr>
        <a:xfrm>
          <a:off x="0" y="0"/>
          <a:ext cx="0" cy="0"/>
          <a:chOff x="0" y="0"/>
          <a:chExt cx="0" cy="0"/>
        </a:xfrm>
      </p:grpSpPr>
      <p:pic>
        <p:nvPicPr>
          <p:cNvPr id="26" name="Picture 25" descr="A picture containing icon&#10;&#10;Description automatically generated">
            <a:extLst>
              <a:ext uri="{FF2B5EF4-FFF2-40B4-BE49-F238E27FC236}">
                <a16:creationId xmlns:a16="http://schemas.microsoft.com/office/drawing/2014/main" id="{F3E18F4F-56CE-460F-ADBE-01A899CEF11D}"/>
              </a:ext>
            </a:extLst>
          </p:cNvPr>
          <p:cNvPicPr>
            <a:picLocks noChangeAspect="1"/>
          </p:cNvPicPr>
          <p:nvPr userDrawn="1"/>
        </p:nvPicPr>
        <p:blipFill rotWithShape="1">
          <a:blip r:embed="rId2"/>
          <a:srcRect t="25079" b="25546"/>
          <a:stretch/>
        </p:blipFill>
        <p:spPr>
          <a:xfrm>
            <a:off x="5715098" y="4437112"/>
            <a:ext cx="2901182" cy="1113435"/>
          </a:xfrm>
          <a:prstGeom prst="rect">
            <a:avLst/>
          </a:prstGeom>
        </p:spPr>
      </p:pic>
      <p:pic>
        <p:nvPicPr>
          <p:cNvPr id="25" name="Picture 24" descr="A picture containing icon&#10;&#10;Description automatically generated">
            <a:extLst>
              <a:ext uri="{FF2B5EF4-FFF2-40B4-BE49-F238E27FC236}">
                <a16:creationId xmlns:a16="http://schemas.microsoft.com/office/drawing/2014/main" id="{AB8DEC5B-6FEE-46B7-9BBF-4711C8D37271}"/>
              </a:ext>
            </a:extLst>
          </p:cNvPr>
          <p:cNvPicPr>
            <a:picLocks noChangeAspect="1"/>
          </p:cNvPicPr>
          <p:nvPr userDrawn="1"/>
        </p:nvPicPr>
        <p:blipFill rotWithShape="1">
          <a:blip r:embed="rId3"/>
          <a:srcRect t="36012" b="37690"/>
          <a:stretch/>
        </p:blipFill>
        <p:spPr>
          <a:xfrm rot="161581">
            <a:off x="2734531" y="5079509"/>
            <a:ext cx="5433267" cy="1102779"/>
          </a:xfrm>
          <a:prstGeom prst="rect">
            <a:avLst/>
          </a:prstGeom>
        </p:spPr>
      </p:pic>
      <p:pic>
        <p:nvPicPr>
          <p:cNvPr id="24" name="Picture 23" descr="A close up of a sunset&#10;&#10;Description automatically generated">
            <a:extLst>
              <a:ext uri="{FF2B5EF4-FFF2-40B4-BE49-F238E27FC236}">
                <a16:creationId xmlns:a16="http://schemas.microsoft.com/office/drawing/2014/main" id="{4242115E-3AB7-4480-B5A6-E832282BD934}"/>
              </a:ext>
            </a:extLst>
          </p:cNvPr>
          <p:cNvPicPr>
            <a:picLocks noChangeAspect="1"/>
          </p:cNvPicPr>
          <p:nvPr userDrawn="1"/>
        </p:nvPicPr>
        <p:blipFill rotWithShape="1">
          <a:blip r:embed="rId4"/>
          <a:srcRect t="32615" b="28911"/>
          <a:stretch/>
        </p:blipFill>
        <p:spPr>
          <a:xfrm rot="21367484">
            <a:off x="2818644" y="2946075"/>
            <a:ext cx="2797134" cy="1210054"/>
          </a:xfrm>
          <a:prstGeom prst="rect">
            <a:avLst/>
          </a:prstGeom>
        </p:spPr>
      </p:pic>
      <p:pic>
        <p:nvPicPr>
          <p:cNvPr id="23" name="Picture 22" descr="A picture containing logo&#10;&#10;Description automatically generated">
            <a:extLst>
              <a:ext uri="{FF2B5EF4-FFF2-40B4-BE49-F238E27FC236}">
                <a16:creationId xmlns:a16="http://schemas.microsoft.com/office/drawing/2014/main" id="{45C9059C-B59B-44A5-9B36-B1A00A18758C}"/>
              </a:ext>
            </a:extLst>
          </p:cNvPr>
          <p:cNvPicPr>
            <a:picLocks noChangeAspect="1"/>
          </p:cNvPicPr>
          <p:nvPr userDrawn="1"/>
        </p:nvPicPr>
        <p:blipFill rotWithShape="1">
          <a:blip r:embed="rId5"/>
          <a:srcRect t="32432" b="29988"/>
          <a:stretch/>
        </p:blipFill>
        <p:spPr>
          <a:xfrm>
            <a:off x="2999656" y="1484784"/>
            <a:ext cx="2637655" cy="1084123"/>
          </a:xfrm>
          <a:prstGeom prst="rect">
            <a:avLst/>
          </a:prstGeom>
        </p:spPr>
      </p:pic>
      <p:pic>
        <p:nvPicPr>
          <p:cNvPr id="16" name="Picture 15" descr="A close up of a sign&#10;&#10;Description automatically generated">
            <a:extLst>
              <a:ext uri="{FF2B5EF4-FFF2-40B4-BE49-F238E27FC236}">
                <a16:creationId xmlns:a16="http://schemas.microsoft.com/office/drawing/2014/main" id="{FE4C2BD2-198F-4BBD-971A-303D1D64D631}"/>
              </a:ext>
            </a:extLst>
          </p:cNvPr>
          <p:cNvPicPr>
            <a:picLocks noChangeAspect="1"/>
          </p:cNvPicPr>
          <p:nvPr userDrawn="1"/>
        </p:nvPicPr>
        <p:blipFill>
          <a:blip r:embed="rId6"/>
          <a:stretch>
            <a:fillRect/>
          </a:stretch>
        </p:blipFill>
        <p:spPr>
          <a:xfrm>
            <a:off x="10692000" y="5846400"/>
            <a:ext cx="982980" cy="508438"/>
          </a:xfrm>
          <a:prstGeom prst="rect">
            <a:avLst/>
          </a:prstGeom>
        </p:spPr>
      </p:pic>
      <p:sp>
        <p:nvSpPr>
          <p:cNvPr id="17" name="TextBox 16">
            <a:extLst>
              <a:ext uri="{FF2B5EF4-FFF2-40B4-BE49-F238E27FC236}">
                <a16:creationId xmlns:a16="http://schemas.microsoft.com/office/drawing/2014/main" id="{2A0687FC-F38E-40E9-A615-52E5B9308B60}"/>
              </a:ext>
            </a:extLst>
          </p:cNvPr>
          <p:cNvSpPr txBox="1"/>
          <p:nvPr userDrawn="1"/>
        </p:nvSpPr>
        <p:spPr>
          <a:xfrm>
            <a:off x="3348000" y="1656000"/>
            <a:ext cx="7344000" cy="3960000"/>
          </a:xfrm>
          <a:prstGeom prst="rect">
            <a:avLst/>
          </a:prstGeom>
          <a:noFill/>
        </p:spPr>
        <p:txBody>
          <a:bodyPr wrap="square" lIns="0" tIns="0" rIns="0" bIns="0" rtlCol="0">
            <a:noAutofit/>
          </a:bodyPr>
          <a:lstStyle/>
          <a:p>
            <a:pPr>
              <a:lnSpc>
                <a:spcPct val="110000"/>
              </a:lnSpc>
            </a:pPr>
            <a:r>
              <a:rPr lang="en-US" sz="4400">
                <a:solidFill>
                  <a:schemeClr val="bg1"/>
                </a:solidFill>
              </a:rPr>
              <a:t>INTRAN works with public </a:t>
            </a:r>
            <a:r>
              <a:rPr lang="en-US" sz="4400" err="1">
                <a:solidFill>
                  <a:schemeClr val="bg1"/>
                </a:solidFill>
              </a:rPr>
              <a:t>organisations</a:t>
            </a:r>
            <a:r>
              <a:rPr lang="en-US" sz="4400">
                <a:solidFill>
                  <a:schemeClr val="bg1"/>
                </a:solidFill>
              </a:rPr>
              <a:t> to help them </a:t>
            </a:r>
            <a:br>
              <a:rPr lang="en-US" sz="4400">
                <a:solidFill>
                  <a:schemeClr val="bg1"/>
                </a:solidFill>
              </a:rPr>
            </a:br>
            <a:r>
              <a:rPr lang="en-US" sz="4400">
                <a:solidFill>
                  <a:schemeClr val="bg1"/>
                </a:solidFill>
              </a:rPr>
              <a:t>comply with their statutory </a:t>
            </a:r>
            <a:br>
              <a:rPr lang="en-US" sz="4400">
                <a:solidFill>
                  <a:schemeClr val="bg1"/>
                </a:solidFill>
              </a:rPr>
            </a:br>
            <a:r>
              <a:rPr lang="en-US" sz="4400">
                <a:solidFill>
                  <a:schemeClr val="bg1"/>
                </a:solidFill>
              </a:rPr>
              <a:t>and mandated duties </a:t>
            </a:r>
            <a:br>
              <a:rPr lang="en-US" sz="4400">
                <a:solidFill>
                  <a:schemeClr val="bg1"/>
                </a:solidFill>
              </a:rPr>
            </a:br>
            <a:r>
              <a:rPr lang="en-US" sz="4400">
                <a:solidFill>
                  <a:schemeClr val="bg1"/>
                </a:solidFill>
              </a:rPr>
              <a:t>to provide inclusive communication.</a:t>
            </a:r>
          </a:p>
        </p:txBody>
      </p:sp>
      <p:sp>
        <p:nvSpPr>
          <p:cNvPr id="28" name="Text Placeholder 27">
            <a:extLst>
              <a:ext uri="{FF2B5EF4-FFF2-40B4-BE49-F238E27FC236}">
                <a16:creationId xmlns:a16="http://schemas.microsoft.com/office/drawing/2014/main" id="{603380CD-6302-496F-8114-BA52F3152F3E}"/>
              </a:ext>
            </a:extLst>
          </p:cNvPr>
          <p:cNvSpPr>
            <a:spLocks noGrp="1"/>
          </p:cNvSpPr>
          <p:nvPr>
            <p:ph type="body" sz="quarter" idx="13"/>
          </p:nvPr>
        </p:nvSpPr>
        <p:spPr>
          <a:xfrm>
            <a:off x="3348037" y="359999"/>
            <a:ext cx="3600000" cy="288000"/>
          </a:xfrm>
        </p:spPr>
        <p:txBody>
          <a:bodyPr/>
          <a:lstStyle>
            <a:lvl1pPr>
              <a:defRPr sz="1200">
                <a:solidFill>
                  <a:schemeClr val="bg1"/>
                </a:solidFill>
              </a:defRPr>
            </a:lvl1pPr>
          </a:lstStyle>
          <a:p>
            <a:pPr lvl="0"/>
            <a:r>
              <a:rPr lang="en-GB"/>
              <a:t>Click to edit Master text styles</a:t>
            </a:r>
          </a:p>
        </p:txBody>
      </p:sp>
      <p:pic>
        <p:nvPicPr>
          <p:cNvPr id="6" name="Picture 5">
            <a:extLst>
              <a:ext uri="{FF2B5EF4-FFF2-40B4-BE49-F238E27FC236}">
                <a16:creationId xmlns:a16="http://schemas.microsoft.com/office/drawing/2014/main" id="{2CCCD435-36F1-41C6-ACC9-F7B3067ED1E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56111"/>
          <a:stretch/>
        </p:blipFill>
        <p:spPr>
          <a:xfrm>
            <a:off x="0" y="1900623"/>
            <a:ext cx="2959352" cy="4956478"/>
          </a:xfrm>
          <a:prstGeom prst="rect">
            <a:avLst/>
          </a:prstGeom>
        </p:spPr>
      </p:pic>
      <p:pic>
        <p:nvPicPr>
          <p:cNvPr id="20" name="Picture 19" descr="Shape&#10;&#10;Description automatically generated">
            <a:extLst>
              <a:ext uri="{FF2B5EF4-FFF2-40B4-BE49-F238E27FC236}">
                <a16:creationId xmlns:a16="http://schemas.microsoft.com/office/drawing/2014/main" id="{8A228B6F-4F4F-4E27-919E-C00000637C2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0800000">
            <a:off x="9189623" y="0"/>
            <a:ext cx="2240269" cy="16560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FA40AE2C-F851-9145-9A6F-639AE8ED19C2}"/>
              </a:ext>
            </a:extLst>
          </p:cNvPr>
          <p:cNvPicPr>
            <a:picLocks noChangeAspect="1"/>
          </p:cNvPicPr>
          <p:nvPr userDrawn="1"/>
        </p:nvPicPr>
        <p:blipFill rotWithShape="1">
          <a:blip r:embed="rId9"/>
          <a:srcRect l="13280" t="12751" r="13675" b="14204"/>
          <a:stretch/>
        </p:blipFill>
        <p:spPr>
          <a:xfrm>
            <a:off x="275864" y="190600"/>
            <a:ext cx="2448272" cy="2448272"/>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D6873930-FBD6-3B46-8590-8563A54402C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692000" y="5847008"/>
            <a:ext cx="981361" cy="507600"/>
          </a:xfrm>
          <a:prstGeom prst="rect">
            <a:avLst/>
          </a:prstGeom>
        </p:spPr>
      </p:pic>
    </p:spTree>
    <p:extLst>
      <p:ext uri="{BB962C8B-B14F-4D97-AF65-F5344CB8AC3E}">
        <p14:creationId xmlns:p14="http://schemas.microsoft.com/office/powerpoint/2010/main" val="32762209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_Grey">
    <p:bg>
      <p:bgPr>
        <a:solidFill>
          <a:srgbClr val="E5E5E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797E47-7FC1-468D-A3F5-71750C6A2C8D}"/>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4042800"/>
            <a:ext cx="3961149" cy="2815200"/>
          </a:xfrm>
          <a:prstGeom prst="rect">
            <a:avLst/>
          </a:prstGeom>
        </p:spPr>
      </p:pic>
      <p:sp>
        <p:nvSpPr>
          <p:cNvPr id="2" name="Title 1">
            <a:extLst>
              <a:ext uri="{FF2B5EF4-FFF2-40B4-BE49-F238E27FC236}">
                <a16:creationId xmlns:a16="http://schemas.microsoft.com/office/drawing/2014/main" id="{B87A86BC-0BD5-4CAB-AECA-59FA0C5A34CE}"/>
              </a:ext>
            </a:extLst>
          </p:cNvPr>
          <p:cNvSpPr>
            <a:spLocks noGrp="1"/>
          </p:cNvSpPr>
          <p:nvPr>
            <p:ph type="title"/>
          </p:nvPr>
        </p:nvSpPr>
        <p:spPr>
          <a:xfrm>
            <a:off x="1548000" y="2988000"/>
            <a:ext cx="8280000" cy="576000"/>
          </a:xfrm>
        </p:spPr>
        <p:txBody>
          <a:bodyPr/>
          <a:lstStyle>
            <a:lvl1pPr>
              <a:defRPr sz="4400">
                <a:solidFill>
                  <a:schemeClr val="tx1"/>
                </a:solidFill>
              </a:defRPr>
            </a:lvl1pPr>
          </a:lstStyle>
          <a:p>
            <a:r>
              <a:rPr lang="en-GB"/>
              <a:t>Click to edit Master title style</a:t>
            </a:r>
          </a:p>
        </p:txBody>
      </p:sp>
      <p:pic>
        <p:nvPicPr>
          <p:cNvPr id="15" name="Picture 14" descr="Shape, arrow&#10;&#10;Description automatically generated">
            <a:extLst>
              <a:ext uri="{FF2B5EF4-FFF2-40B4-BE49-F238E27FC236}">
                <a16:creationId xmlns:a16="http://schemas.microsoft.com/office/drawing/2014/main" id="{94DA1F8D-A816-4B3F-8685-87E71FE08E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278"/>
          <a:stretch/>
        </p:blipFill>
        <p:spPr>
          <a:xfrm rot="10800000">
            <a:off x="5533200" y="-1"/>
            <a:ext cx="6658800" cy="6118649"/>
          </a:xfrm>
          <a:prstGeom prst="rect">
            <a:avLst/>
          </a:prstGeom>
        </p:spPr>
      </p:pic>
      <p:pic>
        <p:nvPicPr>
          <p:cNvPr id="16" name="Picture 15" descr="A close up of a sign&#10;&#10;Description automatically generated">
            <a:extLst>
              <a:ext uri="{FF2B5EF4-FFF2-40B4-BE49-F238E27FC236}">
                <a16:creationId xmlns:a16="http://schemas.microsoft.com/office/drawing/2014/main" id="{68E562E2-00F1-40F0-8CCF-21249DEE2BE1}"/>
              </a:ext>
            </a:extLst>
          </p:cNvPr>
          <p:cNvPicPr>
            <a:picLocks noChangeAspect="1"/>
          </p:cNvPicPr>
          <p:nvPr userDrawn="1"/>
        </p:nvPicPr>
        <p:blipFill>
          <a:blip r:embed="rId3"/>
          <a:stretch>
            <a:fillRect/>
          </a:stretch>
        </p:blipFill>
        <p:spPr>
          <a:xfrm>
            <a:off x="10692000" y="5846400"/>
            <a:ext cx="982980" cy="508438"/>
          </a:xfrm>
          <a:prstGeom prst="rect">
            <a:avLst/>
          </a:prstGeom>
        </p:spPr>
      </p:pic>
      <p:sp>
        <p:nvSpPr>
          <p:cNvPr id="3" name="Flowchart: Merge 2">
            <a:extLst>
              <a:ext uri="{FF2B5EF4-FFF2-40B4-BE49-F238E27FC236}">
                <a16:creationId xmlns:a16="http://schemas.microsoft.com/office/drawing/2014/main" id="{2C017D03-A33B-48CE-89C2-273F29FA55F9}"/>
              </a:ext>
            </a:extLst>
          </p:cNvPr>
          <p:cNvSpPr/>
          <p:nvPr userDrawn="1"/>
        </p:nvSpPr>
        <p:spPr>
          <a:xfrm>
            <a:off x="5599594" y="2717"/>
            <a:ext cx="8249606" cy="6115931"/>
          </a:xfrm>
          <a:prstGeom prst="flowChartMerge">
            <a:avLst/>
          </a:prstGeom>
          <a:blipFill>
            <a:blip r:embed="rId4"/>
            <a:srcRect/>
            <a:stretch>
              <a:fillRect l="-652" t="-2929" r="-3674" b="-55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close up of a logo&#10;&#10;Description automatically generated">
            <a:extLst>
              <a:ext uri="{FF2B5EF4-FFF2-40B4-BE49-F238E27FC236}">
                <a16:creationId xmlns:a16="http://schemas.microsoft.com/office/drawing/2014/main" id="{D449428C-0013-2749-930E-6EAC7091B6FF}"/>
              </a:ext>
            </a:extLst>
          </p:cNvPr>
          <p:cNvPicPr>
            <a:picLocks noChangeAspect="1"/>
          </p:cNvPicPr>
          <p:nvPr userDrawn="1"/>
        </p:nvPicPr>
        <p:blipFill rotWithShape="1">
          <a:blip r:embed="rId5"/>
          <a:srcRect l="13280" t="12751" r="13675" b="14204"/>
          <a:stretch/>
        </p:blipFill>
        <p:spPr>
          <a:xfrm>
            <a:off x="1954800" y="4005064"/>
            <a:ext cx="2448272" cy="2448272"/>
          </a:xfrm>
          <a:prstGeom prst="rect">
            <a:avLst/>
          </a:prstGeom>
        </p:spPr>
      </p:pic>
    </p:spTree>
    <p:extLst>
      <p:ext uri="{BB962C8B-B14F-4D97-AF65-F5344CB8AC3E}">
        <p14:creationId xmlns:p14="http://schemas.microsoft.com/office/powerpoint/2010/main" val="3529638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_Navy">
    <p:bg>
      <p:bgPr>
        <a:solidFill>
          <a:schemeClr val="tx1"/>
        </a:solidFill>
        <a:effectLst/>
      </p:bgPr>
    </p:bg>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FE6AABB3-AC4A-4816-A6DE-E71B35B537E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399" b="15687"/>
          <a:stretch/>
        </p:blipFill>
        <p:spPr>
          <a:xfrm>
            <a:off x="0" y="4043239"/>
            <a:ext cx="4235293" cy="2814761"/>
          </a:xfrm>
          <a:prstGeom prst="rect">
            <a:avLst/>
          </a:prstGeom>
        </p:spPr>
      </p:pic>
      <p:pic>
        <p:nvPicPr>
          <p:cNvPr id="11" name="Picture 10" descr="Shape&#10;&#10;Description automatically generated">
            <a:extLst>
              <a:ext uri="{FF2B5EF4-FFF2-40B4-BE49-F238E27FC236}">
                <a16:creationId xmlns:a16="http://schemas.microsoft.com/office/drawing/2014/main" id="{5AA2E8D3-0572-4DF9-B679-EE3DE7DA67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563"/>
          <a:stretch/>
        </p:blipFill>
        <p:spPr>
          <a:xfrm rot="10800000">
            <a:off x="5533200" y="0"/>
            <a:ext cx="6658800" cy="6118649"/>
          </a:xfrm>
          <a:prstGeom prst="rect">
            <a:avLst/>
          </a:prstGeom>
        </p:spPr>
      </p:pic>
      <p:sp>
        <p:nvSpPr>
          <p:cNvPr id="2" name="Title 1">
            <a:extLst>
              <a:ext uri="{FF2B5EF4-FFF2-40B4-BE49-F238E27FC236}">
                <a16:creationId xmlns:a16="http://schemas.microsoft.com/office/drawing/2014/main" id="{B87A86BC-0BD5-4CAB-AECA-59FA0C5A34CE}"/>
              </a:ext>
            </a:extLst>
          </p:cNvPr>
          <p:cNvSpPr>
            <a:spLocks noGrp="1"/>
          </p:cNvSpPr>
          <p:nvPr>
            <p:ph type="title"/>
          </p:nvPr>
        </p:nvSpPr>
        <p:spPr>
          <a:xfrm>
            <a:off x="1548000" y="2988000"/>
            <a:ext cx="8280000" cy="576000"/>
          </a:xfrm>
        </p:spPr>
        <p:txBody>
          <a:bodyPr/>
          <a:lstStyle>
            <a:lvl1pPr>
              <a:defRPr sz="4400">
                <a:solidFill>
                  <a:schemeClr val="bg1"/>
                </a:solidFill>
              </a:defRPr>
            </a:lvl1pPr>
          </a:lstStyle>
          <a:p>
            <a:r>
              <a:rPr lang="en-GB"/>
              <a:t>Click to edit Master title style</a:t>
            </a:r>
          </a:p>
        </p:txBody>
      </p:sp>
      <p:pic>
        <p:nvPicPr>
          <p:cNvPr id="8" name="Picture 7" descr="A close up of a logo&#10;&#10;Description automatically generated">
            <a:extLst>
              <a:ext uri="{FF2B5EF4-FFF2-40B4-BE49-F238E27FC236}">
                <a16:creationId xmlns:a16="http://schemas.microsoft.com/office/drawing/2014/main" id="{71D3DD98-8FF7-3744-A75C-7CB4BBD3B3C6}"/>
              </a:ext>
            </a:extLst>
          </p:cNvPr>
          <p:cNvPicPr>
            <a:picLocks noChangeAspect="1"/>
          </p:cNvPicPr>
          <p:nvPr userDrawn="1"/>
        </p:nvPicPr>
        <p:blipFill rotWithShape="1">
          <a:blip r:embed="rId3"/>
          <a:srcRect l="13280" t="12751" r="13675" b="14204"/>
          <a:stretch/>
        </p:blipFill>
        <p:spPr>
          <a:xfrm>
            <a:off x="1954800" y="4005064"/>
            <a:ext cx="2448272" cy="2448272"/>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FBB71B27-806B-1044-A4D5-B54AD50EF08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92000" y="5847008"/>
            <a:ext cx="981361" cy="507600"/>
          </a:xfrm>
          <a:prstGeom prst="rect">
            <a:avLst/>
          </a:prstGeom>
        </p:spPr>
      </p:pic>
    </p:spTree>
    <p:extLst>
      <p:ext uri="{BB962C8B-B14F-4D97-AF65-F5344CB8AC3E}">
        <p14:creationId xmlns:p14="http://schemas.microsoft.com/office/powerpoint/2010/main" val="9881276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s_op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5A342-B956-46F7-ACA4-B8B7892CE32D}"/>
              </a:ext>
            </a:extLst>
          </p:cNvPr>
          <p:cNvSpPr>
            <a:spLocks noGrp="1"/>
          </p:cNvSpPr>
          <p:nvPr>
            <p:ph type="title"/>
          </p:nvPr>
        </p:nvSpPr>
        <p:spPr>
          <a:xfrm>
            <a:off x="1548000" y="1116000"/>
            <a:ext cx="4860000" cy="1080000"/>
          </a:xfrm>
        </p:spPr>
        <p:txBody>
          <a:bodyPr/>
          <a:lstStyle/>
          <a:p>
            <a:r>
              <a:rPr lang="en-GB"/>
              <a:t>Click to edit Master title style</a:t>
            </a:r>
          </a:p>
        </p:txBody>
      </p:sp>
      <p:sp>
        <p:nvSpPr>
          <p:cNvPr id="3" name="Date Placeholder 2">
            <a:extLst>
              <a:ext uri="{FF2B5EF4-FFF2-40B4-BE49-F238E27FC236}">
                <a16:creationId xmlns:a16="http://schemas.microsoft.com/office/drawing/2014/main" id="{9D572159-AD09-413D-85A9-E5F00C19655B}"/>
              </a:ext>
            </a:extLst>
          </p:cNvPr>
          <p:cNvSpPr>
            <a:spLocks noGrp="1"/>
          </p:cNvSpPr>
          <p:nvPr>
            <p:ph type="dt" sz="half" idx="10"/>
          </p:nvPr>
        </p:nvSpPr>
        <p:spPr/>
        <p:txBody>
          <a:bodyPr/>
          <a:lstStyle/>
          <a:p>
            <a:fld id="{E40680FC-4C09-4F6C-80A2-3F0D9DA241F4}" type="datetime1">
              <a:rPr lang="en-GB" smtClean="0"/>
              <a:t>29/05/2024</a:t>
            </a:fld>
            <a:endParaRPr lang="en-GB"/>
          </a:p>
        </p:txBody>
      </p:sp>
      <p:sp>
        <p:nvSpPr>
          <p:cNvPr id="4" name="Footer Placeholder 3">
            <a:extLst>
              <a:ext uri="{FF2B5EF4-FFF2-40B4-BE49-F238E27FC236}">
                <a16:creationId xmlns:a16="http://schemas.microsoft.com/office/drawing/2014/main" id="{66C910C9-93B9-4A4D-9498-A626D5E4D470}"/>
              </a:ext>
            </a:extLst>
          </p:cNvPr>
          <p:cNvSpPr>
            <a:spLocks noGrp="1"/>
          </p:cNvSpPr>
          <p:nvPr>
            <p:ph type="ftr" sz="quarter" idx="11"/>
          </p:nvPr>
        </p:nvSpPr>
        <p:spPr/>
        <p:txBody>
          <a:bodyPr/>
          <a:lstStyle/>
          <a:p>
            <a:pPr marL="0" algn="l" defTabSz="914400" rtl="0" eaLnBrk="1" latinLnBrk="0" hangingPunct="1"/>
            <a:endParaRPr lang="en-GB">
              <a:solidFill>
                <a:schemeClr val="tx1"/>
              </a:solidFill>
            </a:endParaRPr>
          </a:p>
        </p:txBody>
      </p:sp>
      <p:sp>
        <p:nvSpPr>
          <p:cNvPr id="5" name="Slide Number Placeholder 4">
            <a:extLst>
              <a:ext uri="{FF2B5EF4-FFF2-40B4-BE49-F238E27FC236}">
                <a16:creationId xmlns:a16="http://schemas.microsoft.com/office/drawing/2014/main" id="{09557F63-2D25-4FA8-BC30-92CA6CB6C153}"/>
              </a:ext>
            </a:extLst>
          </p:cNvPr>
          <p:cNvSpPr>
            <a:spLocks noGrp="1"/>
          </p:cNvSpPr>
          <p:nvPr>
            <p:ph type="sldNum" sz="quarter" idx="12"/>
          </p:nvPr>
        </p:nvSpPr>
        <p:spPr/>
        <p:txBody>
          <a:bodyPr/>
          <a:lstStyle/>
          <a:p>
            <a:fld id="{0B868178-02AE-42FC-958D-6B8F13B60175}" type="slidenum">
              <a:rPr lang="en-GB" smtClean="0"/>
              <a:pPr/>
              <a:t>‹#›</a:t>
            </a:fld>
            <a:endParaRPr lang="en-GB"/>
          </a:p>
        </p:txBody>
      </p:sp>
      <p:pic>
        <p:nvPicPr>
          <p:cNvPr id="6" name="Picture 5">
            <a:extLst>
              <a:ext uri="{FF2B5EF4-FFF2-40B4-BE49-F238E27FC236}">
                <a16:creationId xmlns:a16="http://schemas.microsoft.com/office/drawing/2014/main" id="{DA26B891-036C-4C83-B5AC-802986E9192E}"/>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r="31786" b="9664"/>
          <a:stretch/>
        </p:blipFill>
        <p:spPr>
          <a:xfrm rot="10800000">
            <a:off x="0" y="-2"/>
            <a:ext cx="1931428" cy="1864213"/>
          </a:xfrm>
          <a:prstGeom prst="rect">
            <a:avLst/>
          </a:prstGeom>
        </p:spPr>
      </p:pic>
      <p:sp>
        <p:nvSpPr>
          <p:cNvPr id="9" name="Text Placeholder 8">
            <a:extLst>
              <a:ext uri="{FF2B5EF4-FFF2-40B4-BE49-F238E27FC236}">
                <a16:creationId xmlns:a16="http://schemas.microsoft.com/office/drawing/2014/main" id="{187D542B-97A0-4B4C-BE65-B285B24DB4FF}"/>
              </a:ext>
            </a:extLst>
          </p:cNvPr>
          <p:cNvSpPr>
            <a:spLocks noGrp="1"/>
          </p:cNvSpPr>
          <p:nvPr>
            <p:ph type="body" sz="quarter" idx="13"/>
          </p:nvPr>
        </p:nvSpPr>
        <p:spPr>
          <a:xfrm>
            <a:off x="1548000" y="2565400"/>
            <a:ext cx="4860000" cy="1980000"/>
          </a:xfrm>
        </p:spPr>
        <p:txBody>
          <a:bodyPr/>
          <a:lstStyle>
            <a:lvl1pPr>
              <a:defRPr sz="1400"/>
            </a:lvl1pPr>
            <a:lvl2pPr>
              <a:defRPr sz="1400"/>
            </a:lvl2pPr>
            <a:lvl3pPr>
              <a:defRPr sz="14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Text Placeholder 8">
            <a:extLst>
              <a:ext uri="{FF2B5EF4-FFF2-40B4-BE49-F238E27FC236}">
                <a16:creationId xmlns:a16="http://schemas.microsoft.com/office/drawing/2014/main" id="{C45642AE-2CA6-4F60-9726-6E09E5363DEB}"/>
              </a:ext>
            </a:extLst>
          </p:cNvPr>
          <p:cNvSpPr>
            <a:spLocks noGrp="1"/>
          </p:cNvSpPr>
          <p:nvPr>
            <p:ph type="body" sz="quarter" idx="14"/>
          </p:nvPr>
        </p:nvSpPr>
        <p:spPr>
          <a:xfrm>
            <a:off x="2567608" y="4752000"/>
            <a:ext cx="3840392" cy="540000"/>
          </a:xfrm>
        </p:spPr>
        <p:txBody>
          <a:bodyPr anchor="ctr" anchorCtr="0"/>
          <a:lstStyle>
            <a:lvl1pPr>
              <a:defRPr sz="1400"/>
            </a:lvl1pPr>
            <a:lvl2pPr>
              <a:buNone/>
              <a:defRPr sz="1400"/>
            </a:lvl2pPr>
            <a:lvl3pPr>
              <a:defRPr sz="1400"/>
            </a:lvl3pPr>
            <a:lvl4pPr>
              <a:defRPr sz="1400"/>
            </a:lvl4pPr>
            <a:lvl5pPr>
              <a:defRPr sz="1400"/>
            </a:lvl5pPr>
          </a:lstStyle>
          <a:p>
            <a:pPr lvl="0"/>
            <a:r>
              <a:rPr lang="en-GB"/>
              <a:t>Click to edit Master text styles</a:t>
            </a:r>
          </a:p>
        </p:txBody>
      </p:sp>
      <p:sp>
        <p:nvSpPr>
          <p:cNvPr id="22" name="Text Placeholder 8">
            <a:extLst>
              <a:ext uri="{FF2B5EF4-FFF2-40B4-BE49-F238E27FC236}">
                <a16:creationId xmlns:a16="http://schemas.microsoft.com/office/drawing/2014/main" id="{B0367CED-8C23-4510-B374-B3E301640A19}"/>
              </a:ext>
            </a:extLst>
          </p:cNvPr>
          <p:cNvSpPr>
            <a:spLocks noGrp="1"/>
          </p:cNvSpPr>
          <p:nvPr>
            <p:ph type="body" sz="quarter" idx="15"/>
          </p:nvPr>
        </p:nvSpPr>
        <p:spPr>
          <a:xfrm>
            <a:off x="2567608" y="5458708"/>
            <a:ext cx="3840392" cy="540000"/>
          </a:xfrm>
        </p:spPr>
        <p:txBody>
          <a:bodyPr anchor="ctr" anchorCtr="0"/>
          <a:lstStyle>
            <a:lvl1pPr>
              <a:defRPr sz="1400"/>
            </a:lvl1pPr>
            <a:lvl2pPr>
              <a:buNone/>
              <a:defRPr sz="1400"/>
            </a:lvl2pPr>
            <a:lvl3pPr>
              <a:defRPr sz="1400"/>
            </a:lvl3pPr>
            <a:lvl4pPr>
              <a:defRPr sz="1400"/>
            </a:lvl4pPr>
            <a:lvl5pPr>
              <a:defRPr sz="1400"/>
            </a:lvl5pPr>
          </a:lstStyle>
          <a:p>
            <a:pPr lvl="0"/>
            <a:r>
              <a:rPr lang="en-GB"/>
              <a:t>Click to edit Master text styles</a:t>
            </a:r>
          </a:p>
        </p:txBody>
      </p:sp>
      <p:sp>
        <p:nvSpPr>
          <p:cNvPr id="23" name="Text Placeholder 8">
            <a:extLst>
              <a:ext uri="{FF2B5EF4-FFF2-40B4-BE49-F238E27FC236}">
                <a16:creationId xmlns:a16="http://schemas.microsoft.com/office/drawing/2014/main" id="{11E84758-E0B8-41EE-92CD-3267525595CD}"/>
              </a:ext>
            </a:extLst>
          </p:cNvPr>
          <p:cNvSpPr>
            <a:spLocks noGrp="1"/>
          </p:cNvSpPr>
          <p:nvPr>
            <p:ph type="body" sz="quarter" idx="16"/>
          </p:nvPr>
        </p:nvSpPr>
        <p:spPr>
          <a:xfrm>
            <a:off x="8045412" y="4751957"/>
            <a:ext cx="3600000" cy="540000"/>
          </a:xfrm>
        </p:spPr>
        <p:txBody>
          <a:bodyPr anchor="ctr" anchorCtr="0"/>
          <a:lstStyle>
            <a:lvl1pPr>
              <a:defRPr sz="1400"/>
            </a:lvl1pPr>
            <a:lvl2pPr>
              <a:buNone/>
              <a:defRPr sz="1400"/>
            </a:lvl2pPr>
            <a:lvl3pPr>
              <a:defRPr sz="1400"/>
            </a:lvl3pPr>
            <a:lvl4pPr>
              <a:defRPr sz="1400"/>
            </a:lvl4pPr>
            <a:lvl5pPr>
              <a:defRPr sz="1400"/>
            </a:lvl5pPr>
          </a:lstStyle>
          <a:p>
            <a:pPr lvl="0"/>
            <a:r>
              <a:rPr lang="en-GB"/>
              <a:t>Click to edit Master text styles</a:t>
            </a:r>
          </a:p>
        </p:txBody>
      </p:sp>
      <p:sp>
        <p:nvSpPr>
          <p:cNvPr id="24" name="Text Placeholder 8">
            <a:extLst>
              <a:ext uri="{FF2B5EF4-FFF2-40B4-BE49-F238E27FC236}">
                <a16:creationId xmlns:a16="http://schemas.microsoft.com/office/drawing/2014/main" id="{0198695C-A766-4014-A873-0A1F88A7A8FB}"/>
              </a:ext>
            </a:extLst>
          </p:cNvPr>
          <p:cNvSpPr>
            <a:spLocks noGrp="1"/>
          </p:cNvSpPr>
          <p:nvPr>
            <p:ph type="body" sz="quarter" idx="17"/>
          </p:nvPr>
        </p:nvSpPr>
        <p:spPr>
          <a:xfrm>
            <a:off x="8045412" y="5458708"/>
            <a:ext cx="3600000" cy="540000"/>
          </a:xfrm>
        </p:spPr>
        <p:txBody>
          <a:bodyPr anchor="ctr" anchorCtr="0"/>
          <a:lstStyle>
            <a:lvl1pPr>
              <a:defRPr sz="1400"/>
            </a:lvl1pPr>
            <a:lvl2pPr>
              <a:buNone/>
              <a:defRPr sz="1400"/>
            </a:lvl2pPr>
            <a:lvl3pPr>
              <a:defRPr sz="1400"/>
            </a:lvl3pPr>
            <a:lvl4pPr>
              <a:defRPr sz="1400"/>
            </a:lvl4pPr>
            <a:lvl5pPr>
              <a:defRPr sz="1400"/>
            </a:lvl5pPr>
          </a:lstStyle>
          <a:p>
            <a:pPr lvl="0"/>
            <a:r>
              <a:rPr lang="en-GB"/>
              <a:t>Click to edit Master text styles</a:t>
            </a:r>
          </a:p>
        </p:txBody>
      </p:sp>
      <p:sp>
        <p:nvSpPr>
          <p:cNvPr id="25" name="Text Placeholder 8">
            <a:extLst>
              <a:ext uri="{FF2B5EF4-FFF2-40B4-BE49-F238E27FC236}">
                <a16:creationId xmlns:a16="http://schemas.microsoft.com/office/drawing/2014/main" id="{ED0CD618-CFFB-40F3-ACBA-D090E37C8A99}"/>
              </a:ext>
            </a:extLst>
          </p:cNvPr>
          <p:cNvSpPr>
            <a:spLocks noGrp="1"/>
          </p:cNvSpPr>
          <p:nvPr>
            <p:ph type="body" sz="quarter" idx="18"/>
          </p:nvPr>
        </p:nvSpPr>
        <p:spPr>
          <a:xfrm>
            <a:off x="8045412" y="4032582"/>
            <a:ext cx="3600000" cy="540000"/>
          </a:xfrm>
        </p:spPr>
        <p:txBody>
          <a:bodyPr anchor="ctr" anchorCtr="0"/>
          <a:lstStyle>
            <a:lvl1pPr>
              <a:defRPr sz="1400"/>
            </a:lvl1pPr>
            <a:lvl2pPr>
              <a:buNone/>
              <a:defRPr sz="1400"/>
            </a:lvl2pPr>
            <a:lvl3pPr>
              <a:defRPr sz="1400"/>
            </a:lvl3pPr>
            <a:lvl4pPr>
              <a:defRPr sz="1400"/>
            </a:lvl4pPr>
            <a:lvl5pPr>
              <a:defRPr sz="1400"/>
            </a:lvl5pPr>
          </a:lstStyle>
          <a:p>
            <a:pPr lvl="0"/>
            <a:r>
              <a:rPr lang="en-GB"/>
              <a:t>Click to edit Master text styles</a:t>
            </a:r>
          </a:p>
        </p:txBody>
      </p:sp>
      <p:sp>
        <p:nvSpPr>
          <p:cNvPr id="26" name="Text Placeholder 8">
            <a:extLst>
              <a:ext uri="{FF2B5EF4-FFF2-40B4-BE49-F238E27FC236}">
                <a16:creationId xmlns:a16="http://schemas.microsoft.com/office/drawing/2014/main" id="{E0DBCA6A-E23A-4947-A00E-2A408CEFFA47}"/>
              </a:ext>
            </a:extLst>
          </p:cNvPr>
          <p:cNvSpPr>
            <a:spLocks noGrp="1"/>
          </p:cNvSpPr>
          <p:nvPr>
            <p:ph type="body" sz="quarter" idx="19"/>
          </p:nvPr>
        </p:nvSpPr>
        <p:spPr>
          <a:xfrm>
            <a:off x="8028000" y="3318136"/>
            <a:ext cx="3600000" cy="540000"/>
          </a:xfrm>
        </p:spPr>
        <p:txBody>
          <a:bodyPr anchor="ctr" anchorCtr="0"/>
          <a:lstStyle>
            <a:lvl1pPr>
              <a:defRPr sz="1400"/>
            </a:lvl1pPr>
            <a:lvl2pPr>
              <a:buNone/>
              <a:defRPr sz="1400"/>
            </a:lvl2pPr>
            <a:lvl3pPr>
              <a:defRPr sz="1400"/>
            </a:lvl3pPr>
            <a:lvl4pPr>
              <a:defRPr sz="1400"/>
            </a:lvl4pPr>
            <a:lvl5pPr>
              <a:defRPr sz="1400"/>
            </a:lvl5pPr>
          </a:lstStyle>
          <a:p>
            <a:pPr lvl="0"/>
            <a:r>
              <a:rPr lang="en-GB"/>
              <a:t>Click to edit Master text styles</a:t>
            </a:r>
          </a:p>
        </p:txBody>
      </p:sp>
      <p:sp>
        <p:nvSpPr>
          <p:cNvPr id="27" name="Text Placeholder 8">
            <a:extLst>
              <a:ext uri="{FF2B5EF4-FFF2-40B4-BE49-F238E27FC236}">
                <a16:creationId xmlns:a16="http://schemas.microsoft.com/office/drawing/2014/main" id="{45B18B1C-EDD4-4339-81E5-F30CA112695A}"/>
              </a:ext>
            </a:extLst>
          </p:cNvPr>
          <p:cNvSpPr>
            <a:spLocks noGrp="1"/>
          </p:cNvSpPr>
          <p:nvPr>
            <p:ph type="body" sz="quarter" idx="20"/>
          </p:nvPr>
        </p:nvSpPr>
        <p:spPr>
          <a:xfrm>
            <a:off x="8028000" y="2598761"/>
            <a:ext cx="3600000" cy="540000"/>
          </a:xfrm>
        </p:spPr>
        <p:txBody>
          <a:bodyPr anchor="ctr" anchorCtr="0"/>
          <a:lstStyle>
            <a:lvl1pPr>
              <a:defRPr sz="1400"/>
            </a:lvl1pPr>
            <a:lvl2pPr>
              <a:buNone/>
              <a:defRPr sz="1400"/>
            </a:lvl2pPr>
            <a:lvl3pPr>
              <a:defRPr sz="1400"/>
            </a:lvl3pPr>
            <a:lvl4pPr>
              <a:defRPr sz="1400"/>
            </a:lvl4pPr>
            <a:lvl5pPr>
              <a:defRPr sz="1400"/>
            </a:lvl5pPr>
          </a:lstStyle>
          <a:p>
            <a:pPr lvl="0"/>
            <a:r>
              <a:rPr lang="en-GB"/>
              <a:t>Click to edit Master text styles</a:t>
            </a:r>
          </a:p>
        </p:txBody>
      </p:sp>
      <p:sp>
        <p:nvSpPr>
          <p:cNvPr id="28" name="Text Placeholder 8">
            <a:extLst>
              <a:ext uri="{FF2B5EF4-FFF2-40B4-BE49-F238E27FC236}">
                <a16:creationId xmlns:a16="http://schemas.microsoft.com/office/drawing/2014/main" id="{1B9C58C6-7F0C-4389-920A-93483A7D0711}"/>
              </a:ext>
            </a:extLst>
          </p:cNvPr>
          <p:cNvSpPr>
            <a:spLocks noGrp="1"/>
          </p:cNvSpPr>
          <p:nvPr>
            <p:ph type="body" sz="quarter" idx="21"/>
          </p:nvPr>
        </p:nvSpPr>
        <p:spPr>
          <a:xfrm>
            <a:off x="8028000" y="1886252"/>
            <a:ext cx="3600000" cy="540000"/>
          </a:xfrm>
        </p:spPr>
        <p:txBody>
          <a:bodyPr anchor="ctr" anchorCtr="0"/>
          <a:lstStyle>
            <a:lvl1pPr>
              <a:defRPr sz="1400"/>
            </a:lvl1pPr>
            <a:lvl2pPr>
              <a:buNone/>
              <a:defRPr sz="1400"/>
            </a:lvl2pPr>
            <a:lvl3pPr>
              <a:defRPr sz="1400"/>
            </a:lvl3pPr>
            <a:lvl4pPr>
              <a:defRPr sz="1400"/>
            </a:lvl4pPr>
            <a:lvl5pPr>
              <a:defRPr sz="1400"/>
            </a:lvl5pPr>
          </a:lstStyle>
          <a:p>
            <a:pPr lvl="0"/>
            <a:r>
              <a:rPr lang="en-GB"/>
              <a:t>Click to edit Master text styles</a:t>
            </a:r>
          </a:p>
        </p:txBody>
      </p:sp>
      <p:sp>
        <p:nvSpPr>
          <p:cNvPr id="29" name="Text Placeholder 8">
            <a:extLst>
              <a:ext uri="{FF2B5EF4-FFF2-40B4-BE49-F238E27FC236}">
                <a16:creationId xmlns:a16="http://schemas.microsoft.com/office/drawing/2014/main" id="{B0017A63-0719-4814-8B56-2BCC0D41CB88}"/>
              </a:ext>
            </a:extLst>
          </p:cNvPr>
          <p:cNvSpPr>
            <a:spLocks noGrp="1"/>
          </p:cNvSpPr>
          <p:nvPr>
            <p:ph type="body" sz="quarter" idx="22"/>
          </p:nvPr>
        </p:nvSpPr>
        <p:spPr>
          <a:xfrm>
            <a:off x="8028000" y="1164601"/>
            <a:ext cx="3600000" cy="540000"/>
          </a:xfrm>
        </p:spPr>
        <p:txBody>
          <a:bodyPr anchor="ctr" anchorCtr="0"/>
          <a:lstStyle>
            <a:lvl1pPr>
              <a:defRPr sz="1400"/>
            </a:lvl1pPr>
            <a:lvl2pPr>
              <a:buNone/>
              <a:defRPr sz="1400"/>
            </a:lvl2pPr>
            <a:lvl3pPr>
              <a:defRPr sz="1400"/>
            </a:lvl3pPr>
            <a:lvl4pPr>
              <a:defRPr sz="1400"/>
            </a:lvl4pPr>
            <a:lvl5pPr>
              <a:defRPr sz="1400"/>
            </a:lvl5pPr>
          </a:lstStyle>
          <a:p>
            <a:pPr lvl="0"/>
            <a:r>
              <a:rPr lang="en-GB"/>
              <a:t>Click to edit Master text styles</a:t>
            </a:r>
          </a:p>
        </p:txBody>
      </p:sp>
      <p:pic>
        <p:nvPicPr>
          <p:cNvPr id="30" name="Picture 29" descr="A close up of a sign&#10;&#10;Description automatically generated">
            <a:extLst>
              <a:ext uri="{FF2B5EF4-FFF2-40B4-BE49-F238E27FC236}">
                <a16:creationId xmlns:a16="http://schemas.microsoft.com/office/drawing/2014/main" id="{A1496F65-9BE9-4B66-AE8F-66116C3734C7}"/>
              </a:ext>
            </a:extLst>
          </p:cNvPr>
          <p:cNvPicPr>
            <a:picLocks noChangeAspect="1"/>
          </p:cNvPicPr>
          <p:nvPr userDrawn="1"/>
        </p:nvPicPr>
        <p:blipFill>
          <a:blip r:embed="rId3"/>
          <a:stretch>
            <a:fillRect/>
          </a:stretch>
        </p:blipFill>
        <p:spPr>
          <a:xfrm>
            <a:off x="10692000" y="5846400"/>
            <a:ext cx="982980" cy="508438"/>
          </a:xfrm>
          <a:prstGeom prst="rect">
            <a:avLst/>
          </a:prstGeom>
        </p:spPr>
      </p:pic>
    </p:spTree>
    <p:extLst>
      <p:ext uri="{BB962C8B-B14F-4D97-AF65-F5344CB8AC3E}">
        <p14:creationId xmlns:p14="http://schemas.microsoft.com/office/powerpoint/2010/main" val="1715128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cons_op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5A342-B956-46F7-ACA4-B8B7892CE32D}"/>
              </a:ext>
            </a:extLst>
          </p:cNvPr>
          <p:cNvSpPr>
            <a:spLocks noGrp="1"/>
          </p:cNvSpPr>
          <p:nvPr>
            <p:ph type="title"/>
          </p:nvPr>
        </p:nvSpPr>
        <p:spPr>
          <a:xfrm>
            <a:off x="1548000" y="1116000"/>
            <a:ext cx="4860000" cy="1080000"/>
          </a:xfrm>
        </p:spPr>
        <p:txBody>
          <a:bodyPr/>
          <a:lstStyle/>
          <a:p>
            <a:r>
              <a:rPr lang="en-GB"/>
              <a:t>Click to edit Master title style</a:t>
            </a:r>
          </a:p>
        </p:txBody>
      </p:sp>
      <p:sp>
        <p:nvSpPr>
          <p:cNvPr id="3" name="Date Placeholder 2">
            <a:extLst>
              <a:ext uri="{FF2B5EF4-FFF2-40B4-BE49-F238E27FC236}">
                <a16:creationId xmlns:a16="http://schemas.microsoft.com/office/drawing/2014/main" id="{9D572159-AD09-413D-85A9-E5F00C19655B}"/>
              </a:ext>
            </a:extLst>
          </p:cNvPr>
          <p:cNvSpPr>
            <a:spLocks noGrp="1"/>
          </p:cNvSpPr>
          <p:nvPr>
            <p:ph type="dt" sz="half" idx="10"/>
          </p:nvPr>
        </p:nvSpPr>
        <p:spPr/>
        <p:txBody>
          <a:bodyPr/>
          <a:lstStyle/>
          <a:p>
            <a:fld id="{DE4A0D01-BD0E-4B80-B7DA-19612250D1F1}" type="datetime1">
              <a:rPr lang="en-GB" smtClean="0"/>
              <a:t>29/05/2024</a:t>
            </a:fld>
            <a:endParaRPr lang="en-GB"/>
          </a:p>
        </p:txBody>
      </p:sp>
      <p:sp>
        <p:nvSpPr>
          <p:cNvPr id="4" name="Footer Placeholder 3">
            <a:extLst>
              <a:ext uri="{FF2B5EF4-FFF2-40B4-BE49-F238E27FC236}">
                <a16:creationId xmlns:a16="http://schemas.microsoft.com/office/drawing/2014/main" id="{66C910C9-93B9-4A4D-9498-A626D5E4D470}"/>
              </a:ext>
            </a:extLst>
          </p:cNvPr>
          <p:cNvSpPr>
            <a:spLocks noGrp="1"/>
          </p:cNvSpPr>
          <p:nvPr>
            <p:ph type="ftr" sz="quarter" idx="11"/>
          </p:nvPr>
        </p:nvSpPr>
        <p:spPr/>
        <p:txBody>
          <a:bodyPr/>
          <a:lstStyle/>
          <a:p>
            <a:endParaRPr lang="en-GB">
              <a:solidFill>
                <a:schemeClr val="tx1"/>
              </a:solidFill>
            </a:endParaRPr>
          </a:p>
        </p:txBody>
      </p:sp>
      <p:sp>
        <p:nvSpPr>
          <p:cNvPr id="5" name="Slide Number Placeholder 4">
            <a:extLst>
              <a:ext uri="{FF2B5EF4-FFF2-40B4-BE49-F238E27FC236}">
                <a16:creationId xmlns:a16="http://schemas.microsoft.com/office/drawing/2014/main" id="{09557F63-2D25-4FA8-BC30-92CA6CB6C153}"/>
              </a:ext>
            </a:extLst>
          </p:cNvPr>
          <p:cNvSpPr>
            <a:spLocks noGrp="1"/>
          </p:cNvSpPr>
          <p:nvPr>
            <p:ph type="sldNum" sz="quarter" idx="12"/>
          </p:nvPr>
        </p:nvSpPr>
        <p:spPr/>
        <p:txBody>
          <a:bodyPr/>
          <a:lstStyle/>
          <a:p>
            <a:fld id="{0B868178-02AE-42FC-958D-6B8F13B60175}" type="slidenum">
              <a:rPr lang="en-GB" smtClean="0"/>
              <a:pPr/>
              <a:t>‹#›</a:t>
            </a:fld>
            <a:endParaRPr lang="en-GB"/>
          </a:p>
        </p:txBody>
      </p:sp>
      <p:pic>
        <p:nvPicPr>
          <p:cNvPr id="6" name="Picture 5">
            <a:extLst>
              <a:ext uri="{FF2B5EF4-FFF2-40B4-BE49-F238E27FC236}">
                <a16:creationId xmlns:a16="http://schemas.microsoft.com/office/drawing/2014/main" id="{DA26B891-036C-4C83-B5AC-802986E9192E}"/>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r="31786" b="9664"/>
          <a:stretch/>
        </p:blipFill>
        <p:spPr>
          <a:xfrm rot="10800000">
            <a:off x="0" y="-2"/>
            <a:ext cx="1931428" cy="1864213"/>
          </a:xfrm>
          <a:prstGeom prst="rect">
            <a:avLst/>
          </a:prstGeom>
        </p:spPr>
      </p:pic>
      <p:sp>
        <p:nvSpPr>
          <p:cNvPr id="9" name="Text Placeholder 8">
            <a:extLst>
              <a:ext uri="{FF2B5EF4-FFF2-40B4-BE49-F238E27FC236}">
                <a16:creationId xmlns:a16="http://schemas.microsoft.com/office/drawing/2014/main" id="{187D542B-97A0-4B4C-BE65-B285B24DB4FF}"/>
              </a:ext>
            </a:extLst>
          </p:cNvPr>
          <p:cNvSpPr>
            <a:spLocks noGrp="1"/>
          </p:cNvSpPr>
          <p:nvPr>
            <p:ph type="body" sz="quarter" idx="13"/>
          </p:nvPr>
        </p:nvSpPr>
        <p:spPr>
          <a:xfrm>
            <a:off x="1548000" y="2565400"/>
            <a:ext cx="4860000" cy="3433308"/>
          </a:xfrm>
        </p:spPr>
        <p:txBody>
          <a:bodyPr/>
          <a:lstStyle>
            <a:lvl1pPr>
              <a:defRPr sz="1400"/>
            </a:lvl1pPr>
            <a:lvl2pPr>
              <a:defRPr sz="1400"/>
            </a:lvl2pPr>
            <a:lvl3pPr>
              <a:defRPr sz="14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8">
            <a:extLst>
              <a:ext uri="{FF2B5EF4-FFF2-40B4-BE49-F238E27FC236}">
                <a16:creationId xmlns:a16="http://schemas.microsoft.com/office/drawing/2014/main" id="{11E84758-E0B8-41EE-92CD-3267525595CD}"/>
              </a:ext>
            </a:extLst>
          </p:cNvPr>
          <p:cNvSpPr>
            <a:spLocks noGrp="1"/>
          </p:cNvSpPr>
          <p:nvPr>
            <p:ph type="body" sz="quarter" idx="16"/>
          </p:nvPr>
        </p:nvSpPr>
        <p:spPr>
          <a:xfrm>
            <a:off x="8045412" y="4751957"/>
            <a:ext cx="3600000" cy="540000"/>
          </a:xfrm>
        </p:spPr>
        <p:txBody>
          <a:bodyPr anchor="ctr" anchorCtr="0"/>
          <a:lstStyle>
            <a:lvl1pPr>
              <a:defRPr sz="1400"/>
            </a:lvl1pPr>
            <a:lvl2pPr>
              <a:buNone/>
              <a:defRPr sz="1400"/>
            </a:lvl2pPr>
            <a:lvl3pPr>
              <a:defRPr sz="1400"/>
            </a:lvl3pPr>
            <a:lvl4pPr>
              <a:defRPr sz="1400"/>
            </a:lvl4pPr>
            <a:lvl5pPr>
              <a:defRPr sz="1400"/>
            </a:lvl5pPr>
          </a:lstStyle>
          <a:p>
            <a:pPr lvl="0"/>
            <a:r>
              <a:rPr lang="en-GB"/>
              <a:t>Click to edit Master text styles</a:t>
            </a:r>
          </a:p>
        </p:txBody>
      </p:sp>
      <p:sp>
        <p:nvSpPr>
          <p:cNvPr id="24" name="Text Placeholder 8">
            <a:extLst>
              <a:ext uri="{FF2B5EF4-FFF2-40B4-BE49-F238E27FC236}">
                <a16:creationId xmlns:a16="http://schemas.microsoft.com/office/drawing/2014/main" id="{0198695C-A766-4014-A873-0A1F88A7A8FB}"/>
              </a:ext>
            </a:extLst>
          </p:cNvPr>
          <p:cNvSpPr>
            <a:spLocks noGrp="1"/>
          </p:cNvSpPr>
          <p:nvPr>
            <p:ph type="body" sz="quarter" idx="17"/>
          </p:nvPr>
        </p:nvSpPr>
        <p:spPr>
          <a:xfrm>
            <a:off x="8045412" y="5458708"/>
            <a:ext cx="3600000" cy="540000"/>
          </a:xfrm>
        </p:spPr>
        <p:txBody>
          <a:bodyPr anchor="ctr" anchorCtr="0"/>
          <a:lstStyle>
            <a:lvl1pPr>
              <a:defRPr sz="1400"/>
            </a:lvl1pPr>
            <a:lvl2pPr>
              <a:buNone/>
              <a:defRPr sz="1400"/>
            </a:lvl2pPr>
            <a:lvl3pPr>
              <a:defRPr sz="1400"/>
            </a:lvl3pPr>
            <a:lvl4pPr>
              <a:defRPr sz="1400"/>
            </a:lvl4pPr>
            <a:lvl5pPr>
              <a:defRPr sz="1400"/>
            </a:lvl5pPr>
          </a:lstStyle>
          <a:p>
            <a:pPr lvl="0"/>
            <a:r>
              <a:rPr lang="en-GB"/>
              <a:t>Click to edit Master text styles</a:t>
            </a:r>
          </a:p>
        </p:txBody>
      </p:sp>
      <p:sp>
        <p:nvSpPr>
          <p:cNvPr id="25" name="Text Placeholder 8">
            <a:extLst>
              <a:ext uri="{FF2B5EF4-FFF2-40B4-BE49-F238E27FC236}">
                <a16:creationId xmlns:a16="http://schemas.microsoft.com/office/drawing/2014/main" id="{ED0CD618-CFFB-40F3-ACBA-D090E37C8A99}"/>
              </a:ext>
            </a:extLst>
          </p:cNvPr>
          <p:cNvSpPr>
            <a:spLocks noGrp="1"/>
          </p:cNvSpPr>
          <p:nvPr>
            <p:ph type="body" sz="quarter" idx="18"/>
          </p:nvPr>
        </p:nvSpPr>
        <p:spPr>
          <a:xfrm>
            <a:off x="8045412" y="4032582"/>
            <a:ext cx="3600000" cy="540000"/>
          </a:xfrm>
        </p:spPr>
        <p:txBody>
          <a:bodyPr anchor="ctr" anchorCtr="0"/>
          <a:lstStyle>
            <a:lvl1pPr>
              <a:defRPr sz="1400"/>
            </a:lvl1pPr>
            <a:lvl2pPr>
              <a:buNone/>
              <a:defRPr sz="1400"/>
            </a:lvl2pPr>
            <a:lvl3pPr>
              <a:defRPr sz="1400"/>
            </a:lvl3pPr>
            <a:lvl4pPr>
              <a:defRPr sz="1400"/>
            </a:lvl4pPr>
            <a:lvl5pPr>
              <a:defRPr sz="1400"/>
            </a:lvl5pPr>
          </a:lstStyle>
          <a:p>
            <a:pPr lvl="0"/>
            <a:r>
              <a:rPr lang="en-GB"/>
              <a:t>Click to edit Master text styles</a:t>
            </a:r>
          </a:p>
        </p:txBody>
      </p:sp>
      <p:sp>
        <p:nvSpPr>
          <p:cNvPr id="26" name="Text Placeholder 8">
            <a:extLst>
              <a:ext uri="{FF2B5EF4-FFF2-40B4-BE49-F238E27FC236}">
                <a16:creationId xmlns:a16="http://schemas.microsoft.com/office/drawing/2014/main" id="{E0DBCA6A-E23A-4947-A00E-2A408CEFFA47}"/>
              </a:ext>
            </a:extLst>
          </p:cNvPr>
          <p:cNvSpPr>
            <a:spLocks noGrp="1"/>
          </p:cNvSpPr>
          <p:nvPr>
            <p:ph type="body" sz="quarter" idx="19"/>
          </p:nvPr>
        </p:nvSpPr>
        <p:spPr>
          <a:xfrm>
            <a:off x="8028000" y="3318136"/>
            <a:ext cx="3600000" cy="540000"/>
          </a:xfrm>
        </p:spPr>
        <p:txBody>
          <a:bodyPr anchor="ctr" anchorCtr="0"/>
          <a:lstStyle>
            <a:lvl1pPr>
              <a:defRPr sz="1400"/>
            </a:lvl1pPr>
            <a:lvl2pPr>
              <a:buNone/>
              <a:defRPr sz="1400"/>
            </a:lvl2pPr>
            <a:lvl3pPr>
              <a:defRPr sz="1400"/>
            </a:lvl3pPr>
            <a:lvl4pPr>
              <a:defRPr sz="1400"/>
            </a:lvl4pPr>
            <a:lvl5pPr>
              <a:defRPr sz="1400"/>
            </a:lvl5pPr>
          </a:lstStyle>
          <a:p>
            <a:pPr lvl="0"/>
            <a:r>
              <a:rPr lang="en-GB"/>
              <a:t>Click to edit Master text styles</a:t>
            </a:r>
          </a:p>
        </p:txBody>
      </p:sp>
      <p:sp>
        <p:nvSpPr>
          <p:cNvPr id="27" name="Text Placeholder 8">
            <a:extLst>
              <a:ext uri="{FF2B5EF4-FFF2-40B4-BE49-F238E27FC236}">
                <a16:creationId xmlns:a16="http://schemas.microsoft.com/office/drawing/2014/main" id="{45B18B1C-EDD4-4339-81E5-F30CA112695A}"/>
              </a:ext>
            </a:extLst>
          </p:cNvPr>
          <p:cNvSpPr>
            <a:spLocks noGrp="1"/>
          </p:cNvSpPr>
          <p:nvPr>
            <p:ph type="body" sz="quarter" idx="20"/>
          </p:nvPr>
        </p:nvSpPr>
        <p:spPr>
          <a:xfrm>
            <a:off x="8028000" y="2598761"/>
            <a:ext cx="3600000" cy="540000"/>
          </a:xfrm>
        </p:spPr>
        <p:txBody>
          <a:bodyPr anchor="ctr" anchorCtr="0"/>
          <a:lstStyle>
            <a:lvl1pPr>
              <a:defRPr sz="1400"/>
            </a:lvl1pPr>
            <a:lvl2pPr>
              <a:buNone/>
              <a:defRPr sz="1400"/>
            </a:lvl2pPr>
            <a:lvl3pPr>
              <a:defRPr sz="1400"/>
            </a:lvl3pPr>
            <a:lvl4pPr>
              <a:defRPr sz="1400"/>
            </a:lvl4pPr>
            <a:lvl5pPr>
              <a:defRPr sz="1400"/>
            </a:lvl5pPr>
          </a:lstStyle>
          <a:p>
            <a:pPr lvl="0"/>
            <a:r>
              <a:rPr lang="en-GB"/>
              <a:t>Click to edit Master text styles</a:t>
            </a:r>
          </a:p>
        </p:txBody>
      </p:sp>
      <p:sp>
        <p:nvSpPr>
          <p:cNvPr id="28" name="Text Placeholder 8">
            <a:extLst>
              <a:ext uri="{FF2B5EF4-FFF2-40B4-BE49-F238E27FC236}">
                <a16:creationId xmlns:a16="http://schemas.microsoft.com/office/drawing/2014/main" id="{1B9C58C6-7F0C-4389-920A-93483A7D0711}"/>
              </a:ext>
            </a:extLst>
          </p:cNvPr>
          <p:cNvSpPr>
            <a:spLocks noGrp="1"/>
          </p:cNvSpPr>
          <p:nvPr>
            <p:ph type="body" sz="quarter" idx="21"/>
          </p:nvPr>
        </p:nvSpPr>
        <p:spPr>
          <a:xfrm>
            <a:off x="8028000" y="1886252"/>
            <a:ext cx="3600000" cy="540000"/>
          </a:xfrm>
        </p:spPr>
        <p:txBody>
          <a:bodyPr anchor="ctr" anchorCtr="0"/>
          <a:lstStyle>
            <a:lvl1pPr>
              <a:defRPr sz="1400"/>
            </a:lvl1pPr>
            <a:lvl2pPr>
              <a:buNone/>
              <a:defRPr sz="1400"/>
            </a:lvl2pPr>
            <a:lvl3pPr>
              <a:defRPr sz="1400"/>
            </a:lvl3pPr>
            <a:lvl4pPr>
              <a:defRPr sz="1400"/>
            </a:lvl4pPr>
            <a:lvl5pPr>
              <a:defRPr sz="1400"/>
            </a:lvl5pPr>
          </a:lstStyle>
          <a:p>
            <a:pPr lvl="0"/>
            <a:r>
              <a:rPr lang="en-GB"/>
              <a:t>Click to edit Master text styles</a:t>
            </a:r>
          </a:p>
        </p:txBody>
      </p:sp>
      <p:sp>
        <p:nvSpPr>
          <p:cNvPr id="29" name="Text Placeholder 8">
            <a:extLst>
              <a:ext uri="{FF2B5EF4-FFF2-40B4-BE49-F238E27FC236}">
                <a16:creationId xmlns:a16="http://schemas.microsoft.com/office/drawing/2014/main" id="{B0017A63-0719-4814-8B56-2BCC0D41CB88}"/>
              </a:ext>
            </a:extLst>
          </p:cNvPr>
          <p:cNvSpPr>
            <a:spLocks noGrp="1"/>
          </p:cNvSpPr>
          <p:nvPr>
            <p:ph type="body" sz="quarter" idx="22"/>
          </p:nvPr>
        </p:nvSpPr>
        <p:spPr>
          <a:xfrm>
            <a:off x="8028000" y="1164601"/>
            <a:ext cx="3600000" cy="540000"/>
          </a:xfrm>
        </p:spPr>
        <p:txBody>
          <a:bodyPr anchor="ctr" anchorCtr="0"/>
          <a:lstStyle>
            <a:lvl1pPr>
              <a:defRPr sz="1400"/>
            </a:lvl1pPr>
            <a:lvl2pPr>
              <a:buNone/>
              <a:defRPr sz="1400"/>
            </a:lvl2pPr>
            <a:lvl3pPr>
              <a:defRPr sz="1400"/>
            </a:lvl3pPr>
            <a:lvl4pPr>
              <a:defRPr sz="1400"/>
            </a:lvl4pPr>
            <a:lvl5pPr>
              <a:defRPr sz="1400"/>
            </a:lvl5pPr>
          </a:lstStyle>
          <a:p>
            <a:pPr lvl="0"/>
            <a:r>
              <a:rPr lang="en-GB"/>
              <a:t>Click to edit Master text styles</a:t>
            </a:r>
          </a:p>
        </p:txBody>
      </p:sp>
      <p:pic>
        <p:nvPicPr>
          <p:cNvPr id="30" name="Picture 29" descr="A close up of a sign&#10;&#10;Description automatically generated">
            <a:extLst>
              <a:ext uri="{FF2B5EF4-FFF2-40B4-BE49-F238E27FC236}">
                <a16:creationId xmlns:a16="http://schemas.microsoft.com/office/drawing/2014/main" id="{A1496F65-9BE9-4B66-AE8F-66116C3734C7}"/>
              </a:ext>
            </a:extLst>
          </p:cNvPr>
          <p:cNvPicPr>
            <a:picLocks noChangeAspect="1"/>
          </p:cNvPicPr>
          <p:nvPr userDrawn="1"/>
        </p:nvPicPr>
        <p:blipFill>
          <a:blip r:embed="rId3"/>
          <a:stretch>
            <a:fillRect/>
          </a:stretch>
        </p:blipFill>
        <p:spPr>
          <a:xfrm>
            <a:off x="10692000" y="5846400"/>
            <a:ext cx="982980" cy="508438"/>
          </a:xfrm>
          <a:prstGeom prst="rect">
            <a:avLst/>
          </a:prstGeom>
        </p:spPr>
      </p:pic>
    </p:spTree>
    <p:extLst>
      <p:ext uri="{BB962C8B-B14F-4D97-AF65-F5344CB8AC3E}">
        <p14:creationId xmlns:p14="http://schemas.microsoft.com/office/powerpoint/2010/main" val="4279933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Workin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15BAA48-A8E7-F743-B840-49C681F2E2CB}"/>
              </a:ext>
            </a:extLst>
          </p:cNvPr>
          <p:cNvSpPr>
            <a:spLocks noGrp="1"/>
          </p:cNvSpPr>
          <p:nvPr>
            <p:ph type="pic" sz="quarter" idx="14"/>
          </p:nvPr>
        </p:nvSpPr>
        <p:spPr>
          <a:xfrm>
            <a:off x="0" y="0"/>
            <a:ext cx="12192000" cy="6858000"/>
          </a:xfrm>
        </p:spPr>
        <p:txBody>
          <a:bodyPr/>
          <a:lstStyle/>
          <a:p>
            <a:r>
              <a:rPr lang="en-GB"/>
              <a:t>Click icon to add picture</a:t>
            </a:r>
            <a:endParaRPr lang="en-US"/>
          </a:p>
        </p:txBody>
      </p:sp>
      <p:sp>
        <p:nvSpPr>
          <p:cNvPr id="2" name="Title 1">
            <a:extLst>
              <a:ext uri="{FF2B5EF4-FFF2-40B4-BE49-F238E27FC236}">
                <a16:creationId xmlns:a16="http://schemas.microsoft.com/office/drawing/2014/main" id="{4A263A4B-74B1-4F70-BF99-6607A7120047}"/>
              </a:ext>
            </a:extLst>
          </p:cNvPr>
          <p:cNvSpPr>
            <a:spLocks noGrp="1"/>
          </p:cNvSpPr>
          <p:nvPr>
            <p:ph type="title"/>
          </p:nvPr>
        </p:nvSpPr>
        <p:spPr>
          <a:xfrm>
            <a:off x="6840000" y="1728000"/>
            <a:ext cx="4834980" cy="1440000"/>
          </a:xfrm>
        </p:spPr>
        <p:txBody>
          <a:bodyPr/>
          <a:lstStyle>
            <a:lvl1pPr>
              <a:defRPr sz="2800"/>
            </a:lvl1pPr>
          </a:lstStyle>
          <a:p>
            <a:r>
              <a:rPr lang="en-GB"/>
              <a:t>Click to edit Master title style</a:t>
            </a:r>
          </a:p>
        </p:txBody>
      </p:sp>
      <p:sp>
        <p:nvSpPr>
          <p:cNvPr id="3" name="Date Placeholder 2">
            <a:extLst>
              <a:ext uri="{FF2B5EF4-FFF2-40B4-BE49-F238E27FC236}">
                <a16:creationId xmlns:a16="http://schemas.microsoft.com/office/drawing/2014/main" id="{5069BBB3-5332-4524-A608-32A4E367A791}"/>
              </a:ext>
            </a:extLst>
          </p:cNvPr>
          <p:cNvSpPr>
            <a:spLocks noGrp="1"/>
          </p:cNvSpPr>
          <p:nvPr>
            <p:ph type="dt" sz="half" idx="10"/>
          </p:nvPr>
        </p:nvSpPr>
        <p:spPr/>
        <p:txBody>
          <a:bodyPr/>
          <a:lstStyle/>
          <a:p>
            <a:fld id="{A814818C-74A8-4906-BD71-3491261962F3}" type="datetime1">
              <a:rPr lang="en-GB" smtClean="0"/>
              <a:t>29/05/2024</a:t>
            </a:fld>
            <a:endParaRPr lang="en-GB"/>
          </a:p>
        </p:txBody>
      </p:sp>
      <p:sp>
        <p:nvSpPr>
          <p:cNvPr id="4" name="Footer Placeholder 3">
            <a:extLst>
              <a:ext uri="{FF2B5EF4-FFF2-40B4-BE49-F238E27FC236}">
                <a16:creationId xmlns:a16="http://schemas.microsoft.com/office/drawing/2014/main" id="{4C92ACF9-58C1-4F26-84CE-D2D76456AA1E}"/>
              </a:ext>
            </a:extLst>
          </p:cNvPr>
          <p:cNvSpPr>
            <a:spLocks noGrp="1"/>
          </p:cNvSpPr>
          <p:nvPr>
            <p:ph type="ftr" sz="quarter" idx="11"/>
          </p:nvPr>
        </p:nvSpPr>
        <p:spPr/>
        <p:txBody>
          <a:bodyPr/>
          <a:lstStyle/>
          <a:p>
            <a:endParaRPr lang="en-GB">
              <a:solidFill>
                <a:schemeClr val="tx1"/>
              </a:solidFill>
            </a:endParaRPr>
          </a:p>
        </p:txBody>
      </p:sp>
      <p:sp>
        <p:nvSpPr>
          <p:cNvPr id="5" name="Slide Number Placeholder 4">
            <a:extLst>
              <a:ext uri="{FF2B5EF4-FFF2-40B4-BE49-F238E27FC236}">
                <a16:creationId xmlns:a16="http://schemas.microsoft.com/office/drawing/2014/main" id="{7F44EF49-B5FE-4F22-95D6-F7DD2E088D8E}"/>
              </a:ext>
            </a:extLst>
          </p:cNvPr>
          <p:cNvSpPr>
            <a:spLocks noGrp="1"/>
          </p:cNvSpPr>
          <p:nvPr>
            <p:ph type="sldNum" sz="quarter" idx="12"/>
          </p:nvPr>
        </p:nvSpPr>
        <p:spPr/>
        <p:txBody>
          <a:bodyPr/>
          <a:lstStyle/>
          <a:p>
            <a:fld id="{0B868178-02AE-42FC-958D-6B8F13B60175}" type="slidenum">
              <a:rPr lang="en-GB" smtClean="0"/>
              <a:pPr/>
              <a:t>‹#›</a:t>
            </a:fld>
            <a:endParaRPr lang="en-GB"/>
          </a:p>
        </p:txBody>
      </p:sp>
      <p:pic>
        <p:nvPicPr>
          <p:cNvPr id="13" name="Picture 12" descr="A close up of a sign&#10;&#10;Description automatically generated">
            <a:extLst>
              <a:ext uri="{FF2B5EF4-FFF2-40B4-BE49-F238E27FC236}">
                <a16:creationId xmlns:a16="http://schemas.microsoft.com/office/drawing/2014/main" id="{AC814F50-2329-424B-A5E3-0A2788D48543}"/>
              </a:ext>
            </a:extLst>
          </p:cNvPr>
          <p:cNvPicPr>
            <a:picLocks noChangeAspect="1"/>
          </p:cNvPicPr>
          <p:nvPr userDrawn="1"/>
        </p:nvPicPr>
        <p:blipFill>
          <a:blip r:embed="rId2"/>
          <a:stretch>
            <a:fillRect/>
          </a:stretch>
        </p:blipFill>
        <p:spPr>
          <a:xfrm>
            <a:off x="10692000" y="5846400"/>
            <a:ext cx="982980" cy="508438"/>
          </a:xfrm>
          <a:prstGeom prst="rect">
            <a:avLst/>
          </a:prstGeom>
        </p:spPr>
      </p:pic>
      <p:sp>
        <p:nvSpPr>
          <p:cNvPr id="15" name="Text Placeholder 14">
            <a:extLst>
              <a:ext uri="{FF2B5EF4-FFF2-40B4-BE49-F238E27FC236}">
                <a16:creationId xmlns:a16="http://schemas.microsoft.com/office/drawing/2014/main" id="{FE5A75F5-59B2-4ADA-B8C8-72946CCB8C20}"/>
              </a:ext>
            </a:extLst>
          </p:cNvPr>
          <p:cNvSpPr>
            <a:spLocks noGrp="1"/>
          </p:cNvSpPr>
          <p:nvPr>
            <p:ph type="body" sz="quarter" idx="13"/>
          </p:nvPr>
        </p:nvSpPr>
        <p:spPr>
          <a:xfrm>
            <a:off x="6840001" y="3456000"/>
            <a:ext cx="2988000" cy="2390400"/>
          </a:xfrm>
        </p:spPr>
        <p:txBody>
          <a:bodyPr/>
          <a:lstStyle>
            <a:lvl1pPr>
              <a:defRPr sz="1200"/>
            </a:lvl1pPr>
            <a:lvl2pPr>
              <a:defRPr sz="1200"/>
            </a:lvl2pPr>
            <a:lvl3pP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17609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afeguard">
    <p:spTree>
      <p:nvGrpSpPr>
        <p:cNvPr id="1" name=""/>
        <p:cNvGrpSpPr/>
        <p:nvPr/>
      </p:nvGrpSpPr>
      <p:grpSpPr>
        <a:xfrm>
          <a:off x="0" y="0"/>
          <a:ext cx="0" cy="0"/>
          <a:chOff x="0" y="0"/>
          <a:chExt cx="0" cy="0"/>
        </a:xfrm>
      </p:grpSpPr>
      <p:pic>
        <p:nvPicPr>
          <p:cNvPr id="7" name="Picture 6" descr="A group of people&#10;&#10;Description automatically generated with low confidence">
            <a:extLst>
              <a:ext uri="{FF2B5EF4-FFF2-40B4-BE49-F238E27FC236}">
                <a16:creationId xmlns:a16="http://schemas.microsoft.com/office/drawing/2014/main" id="{415FF55D-ED8C-1F43-A747-98A133DBF2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134"/>
          <a:stretch/>
        </p:blipFill>
        <p:spPr>
          <a:xfrm>
            <a:off x="6116400" y="856800"/>
            <a:ext cx="6075600" cy="5994400"/>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id="{1D6BD33C-F006-4948-8877-E553BED79EEA}"/>
              </a:ext>
            </a:extLst>
          </p:cNvPr>
          <p:cNvPicPr>
            <a:picLocks noChangeAspect="1"/>
          </p:cNvPicPr>
          <p:nvPr userDrawn="1"/>
        </p:nvPicPr>
        <p:blipFill rotWithShape="1">
          <a:blip r:embed="rId3"/>
          <a:srcRect t="29808" b="30050"/>
          <a:stretch/>
        </p:blipFill>
        <p:spPr>
          <a:xfrm>
            <a:off x="695400" y="4293096"/>
            <a:ext cx="5806711" cy="1145480"/>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C902A036-565D-4F20-AD46-A07ADC2B14FE}"/>
              </a:ext>
            </a:extLst>
          </p:cNvPr>
          <p:cNvPicPr>
            <a:picLocks noChangeAspect="1"/>
          </p:cNvPicPr>
          <p:nvPr userDrawn="1"/>
        </p:nvPicPr>
        <p:blipFill rotWithShape="1">
          <a:blip r:embed="rId4"/>
          <a:srcRect t="37035" b="36585"/>
          <a:stretch/>
        </p:blipFill>
        <p:spPr>
          <a:xfrm rot="185845">
            <a:off x="2163384" y="3448179"/>
            <a:ext cx="3254297" cy="1117852"/>
          </a:xfrm>
          <a:prstGeom prst="rect">
            <a:avLst/>
          </a:prstGeom>
        </p:spPr>
      </p:pic>
      <p:pic>
        <p:nvPicPr>
          <p:cNvPr id="16" name="Picture 15" descr="A close up of a sunset&#10;&#10;Description automatically generated">
            <a:extLst>
              <a:ext uri="{FF2B5EF4-FFF2-40B4-BE49-F238E27FC236}">
                <a16:creationId xmlns:a16="http://schemas.microsoft.com/office/drawing/2014/main" id="{17D88F88-1DF0-4111-BFA8-16FD9F83405F}"/>
              </a:ext>
            </a:extLst>
          </p:cNvPr>
          <p:cNvPicPr>
            <a:picLocks noChangeAspect="1"/>
          </p:cNvPicPr>
          <p:nvPr userDrawn="1"/>
        </p:nvPicPr>
        <p:blipFill rotWithShape="1">
          <a:blip r:embed="rId5"/>
          <a:srcRect t="34513" b="31560"/>
          <a:stretch/>
        </p:blipFill>
        <p:spPr>
          <a:xfrm>
            <a:off x="397584" y="1176572"/>
            <a:ext cx="4618296" cy="1244316"/>
          </a:xfrm>
          <a:prstGeom prst="rect">
            <a:avLst/>
          </a:prstGeom>
        </p:spPr>
      </p:pic>
      <p:sp>
        <p:nvSpPr>
          <p:cNvPr id="15" name="TextBox 14">
            <a:extLst>
              <a:ext uri="{FF2B5EF4-FFF2-40B4-BE49-F238E27FC236}">
                <a16:creationId xmlns:a16="http://schemas.microsoft.com/office/drawing/2014/main" id="{C2E55E2F-2858-4E45-9662-DD70490CCE11}"/>
              </a:ext>
            </a:extLst>
          </p:cNvPr>
          <p:cNvSpPr txBox="1"/>
          <p:nvPr userDrawn="1"/>
        </p:nvSpPr>
        <p:spPr>
          <a:xfrm>
            <a:off x="1232306" y="1416442"/>
            <a:ext cx="7229948" cy="4616648"/>
          </a:xfrm>
          <a:prstGeom prst="rect">
            <a:avLst/>
          </a:prstGeom>
          <a:noFill/>
        </p:spPr>
        <p:txBody>
          <a:bodyPr wrap="square" lIns="0" tIns="0" rIns="0" bIns="0" rtlCol="0">
            <a:spAutoFit/>
          </a:bodyPr>
          <a:lstStyle/>
          <a:p>
            <a:r>
              <a:rPr lang="en-US" sz="5000">
                <a:solidFill>
                  <a:schemeClr val="bg1"/>
                </a:solidFill>
              </a:rPr>
              <a:t>Safeguard</a:t>
            </a:r>
            <a:r>
              <a:rPr lang="en-US" sz="5000"/>
              <a:t> your </a:t>
            </a:r>
            <a:br>
              <a:rPr lang="en-US" sz="5000"/>
            </a:br>
            <a:r>
              <a:rPr lang="en-US" sz="5000"/>
              <a:t>service users and </a:t>
            </a:r>
            <a:br>
              <a:rPr lang="en-US" sz="5000"/>
            </a:br>
            <a:r>
              <a:rPr lang="en-US" sz="5000"/>
              <a:t>your </a:t>
            </a:r>
            <a:r>
              <a:rPr lang="en-US" sz="5000" err="1"/>
              <a:t>organisation</a:t>
            </a:r>
            <a:r>
              <a:rPr lang="en-US" sz="5000"/>
              <a:t> </a:t>
            </a:r>
            <a:br>
              <a:rPr lang="en-US" sz="5000"/>
            </a:br>
            <a:r>
              <a:rPr lang="en-US" sz="5000"/>
              <a:t>with </a:t>
            </a:r>
            <a:r>
              <a:rPr lang="en-US" sz="5000">
                <a:solidFill>
                  <a:schemeClr val="bg1"/>
                </a:solidFill>
              </a:rPr>
              <a:t>inclusive</a:t>
            </a:r>
            <a:r>
              <a:rPr lang="en-US" sz="5000"/>
              <a:t> </a:t>
            </a:r>
            <a:r>
              <a:rPr lang="en-US" sz="5000">
                <a:solidFill>
                  <a:schemeClr val="bg1"/>
                </a:solidFill>
              </a:rPr>
              <a:t>communication</a:t>
            </a:r>
            <a:r>
              <a:rPr lang="en-US" sz="5000"/>
              <a:t> </a:t>
            </a:r>
            <a:br>
              <a:rPr lang="en-US" sz="5000"/>
            </a:br>
            <a:r>
              <a:rPr lang="en-US" sz="5000"/>
              <a:t>for all</a:t>
            </a:r>
          </a:p>
        </p:txBody>
      </p:sp>
      <p:sp>
        <p:nvSpPr>
          <p:cNvPr id="3" name="Date Placeholder 2">
            <a:extLst>
              <a:ext uri="{FF2B5EF4-FFF2-40B4-BE49-F238E27FC236}">
                <a16:creationId xmlns:a16="http://schemas.microsoft.com/office/drawing/2014/main" id="{38856721-B445-47AE-A3D1-0C43A6977089}"/>
              </a:ext>
            </a:extLst>
          </p:cNvPr>
          <p:cNvSpPr>
            <a:spLocks noGrp="1"/>
          </p:cNvSpPr>
          <p:nvPr>
            <p:ph type="dt" sz="half" idx="10"/>
          </p:nvPr>
        </p:nvSpPr>
        <p:spPr/>
        <p:txBody>
          <a:bodyPr/>
          <a:lstStyle/>
          <a:p>
            <a:fld id="{28E059E7-B5AC-4D79-8994-38CBFD7BFF78}" type="datetime1">
              <a:rPr lang="en-GB" smtClean="0"/>
              <a:t>29/05/2024</a:t>
            </a:fld>
            <a:endParaRPr lang="en-GB"/>
          </a:p>
        </p:txBody>
      </p:sp>
      <p:sp>
        <p:nvSpPr>
          <p:cNvPr id="4" name="Footer Placeholder 3">
            <a:extLst>
              <a:ext uri="{FF2B5EF4-FFF2-40B4-BE49-F238E27FC236}">
                <a16:creationId xmlns:a16="http://schemas.microsoft.com/office/drawing/2014/main" id="{703EF58C-118B-4A43-8F63-9CBF4BD41506}"/>
              </a:ext>
            </a:extLst>
          </p:cNvPr>
          <p:cNvSpPr>
            <a:spLocks noGrp="1"/>
          </p:cNvSpPr>
          <p:nvPr>
            <p:ph type="ftr" sz="quarter" idx="11"/>
          </p:nvPr>
        </p:nvSpPr>
        <p:spPr/>
        <p:txBody>
          <a:bodyPr/>
          <a:lstStyle/>
          <a:p>
            <a:endParaRPr lang="en-GB">
              <a:solidFill>
                <a:schemeClr val="tx1"/>
              </a:solidFill>
            </a:endParaRPr>
          </a:p>
        </p:txBody>
      </p:sp>
      <p:sp>
        <p:nvSpPr>
          <p:cNvPr id="5" name="Slide Number Placeholder 4">
            <a:extLst>
              <a:ext uri="{FF2B5EF4-FFF2-40B4-BE49-F238E27FC236}">
                <a16:creationId xmlns:a16="http://schemas.microsoft.com/office/drawing/2014/main" id="{BE071D08-045D-48F0-8064-01AAF3E30E0E}"/>
              </a:ext>
            </a:extLst>
          </p:cNvPr>
          <p:cNvSpPr>
            <a:spLocks noGrp="1"/>
          </p:cNvSpPr>
          <p:nvPr>
            <p:ph type="sldNum" sz="quarter" idx="12"/>
          </p:nvPr>
        </p:nvSpPr>
        <p:spPr/>
        <p:txBody>
          <a:bodyPr/>
          <a:lstStyle/>
          <a:p>
            <a:fld id="{0B868178-02AE-42FC-958D-6B8F13B60175}" type="slidenum">
              <a:rPr lang="en-GB" smtClean="0"/>
              <a:pPr/>
              <a:t>‹#›</a:t>
            </a:fld>
            <a:endParaRPr lang="en-GB"/>
          </a:p>
        </p:txBody>
      </p:sp>
      <p:pic>
        <p:nvPicPr>
          <p:cNvPr id="8" name="Picture 7" descr="Shape, arrow&#10;&#10;Description automatically generated">
            <a:extLst>
              <a:ext uri="{FF2B5EF4-FFF2-40B4-BE49-F238E27FC236}">
                <a16:creationId xmlns:a16="http://schemas.microsoft.com/office/drawing/2014/main" id="{4FC39681-9271-4A4A-8873-12D551F82A1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78527"/>
          <a:stretch/>
        </p:blipFill>
        <p:spPr>
          <a:xfrm rot="10800000">
            <a:off x="7574849" y="0"/>
            <a:ext cx="5249111" cy="857446"/>
          </a:xfrm>
          <a:prstGeom prst="rect">
            <a:avLst/>
          </a:prstGeom>
        </p:spPr>
      </p:pic>
      <p:pic>
        <p:nvPicPr>
          <p:cNvPr id="19" name="Picture 18" descr="A close up of a sign&#10;&#10;Description automatically generated">
            <a:extLst>
              <a:ext uri="{FF2B5EF4-FFF2-40B4-BE49-F238E27FC236}">
                <a16:creationId xmlns:a16="http://schemas.microsoft.com/office/drawing/2014/main" id="{9CB2290B-B270-4D1F-88E9-CF19203D48DF}"/>
              </a:ext>
            </a:extLst>
          </p:cNvPr>
          <p:cNvPicPr>
            <a:picLocks noChangeAspect="1"/>
          </p:cNvPicPr>
          <p:nvPr userDrawn="1"/>
        </p:nvPicPr>
        <p:blipFill>
          <a:blip r:embed="rId7"/>
          <a:stretch>
            <a:fillRect/>
          </a:stretch>
        </p:blipFill>
        <p:spPr>
          <a:xfrm>
            <a:off x="10692000" y="5846400"/>
            <a:ext cx="982980" cy="508438"/>
          </a:xfrm>
          <a:prstGeom prst="rect">
            <a:avLst/>
          </a:prstGeom>
        </p:spPr>
      </p:pic>
      <p:pic>
        <p:nvPicPr>
          <p:cNvPr id="22" name="Picture 21" descr="A close up of a logo&#10;&#10;Description automatically generated">
            <a:extLst>
              <a:ext uri="{FF2B5EF4-FFF2-40B4-BE49-F238E27FC236}">
                <a16:creationId xmlns:a16="http://schemas.microsoft.com/office/drawing/2014/main" id="{434633BB-CCCE-8344-AD49-C2E389CE1F26}"/>
              </a:ext>
            </a:extLst>
          </p:cNvPr>
          <p:cNvPicPr>
            <a:picLocks noChangeAspect="1"/>
          </p:cNvPicPr>
          <p:nvPr userDrawn="1"/>
        </p:nvPicPr>
        <p:blipFill rotWithShape="1">
          <a:blip r:embed="rId8"/>
          <a:srcRect l="13280" t="12751" r="13675" b="14204"/>
          <a:stretch/>
        </p:blipFill>
        <p:spPr>
          <a:xfrm>
            <a:off x="6550131" y="228518"/>
            <a:ext cx="2448272" cy="2448272"/>
          </a:xfrm>
          <a:prstGeom prst="rect">
            <a:avLst/>
          </a:prstGeom>
        </p:spPr>
      </p:pic>
      <p:pic>
        <p:nvPicPr>
          <p:cNvPr id="21" name="Picture 20" descr="A picture containing text, clipart&#10;&#10;Description automatically generated">
            <a:extLst>
              <a:ext uri="{FF2B5EF4-FFF2-40B4-BE49-F238E27FC236}">
                <a16:creationId xmlns:a16="http://schemas.microsoft.com/office/drawing/2014/main" id="{B76EF777-0EBA-B04C-ACB4-650B04E7CB8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692000" y="5847008"/>
            <a:ext cx="981361" cy="507600"/>
          </a:xfrm>
          <a:prstGeom prst="rect">
            <a:avLst/>
          </a:prstGeom>
        </p:spPr>
      </p:pic>
    </p:spTree>
    <p:extLst>
      <p:ext uri="{BB962C8B-B14F-4D97-AF65-F5344CB8AC3E}">
        <p14:creationId xmlns:p14="http://schemas.microsoft.com/office/powerpoint/2010/main" val="5657026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_Grey_1 Col">
    <p:spTree>
      <p:nvGrpSpPr>
        <p:cNvPr id="1" name=""/>
        <p:cNvGrpSpPr/>
        <p:nvPr/>
      </p:nvGrpSpPr>
      <p:grpSpPr>
        <a:xfrm>
          <a:off x="0" y="0"/>
          <a:ext cx="0" cy="0"/>
          <a:chOff x="0" y="0"/>
          <a:chExt cx="0" cy="0"/>
        </a:xfrm>
      </p:grpSpPr>
      <p:pic>
        <p:nvPicPr>
          <p:cNvPr id="12" name="Picture 11" descr="Shape, arrow&#10;&#10;Description automatically generated">
            <a:extLst>
              <a:ext uri="{FF2B5EF4-FFF2-40B4-BE49-F238E27FC236}">
                <a16:creationId xmlns:a16="http://schemas.microsoft.com/office/drawing/2014/main" id="{ECF6695C-A47B-46FC-B614-695CD9F06F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424" b="22913"/>
          <a:stretch/>
        </p:blipFill>
        <p:spPr>
          <a:xfrm>
            <a:off x="8679600" y="3780000"/>
            <a:ext cx="3512400" cy="3078000"/>
          </a:xfrm>
          <a:prstGeom prst="rect">
            <a:avLst/>
          </a:prstGeom>
        </p:spPr>
      </p:pic>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1548000" y="2556000"/>
            <a:ext cx="5400000" cy="2880000"/>
          </a:xfrm>
        </p:spPr>
        <p:txBody>
          <a:bodyPr/>
          <a:lstStyle>
            <a:lvl1pPr>
              <a:defRPr b="1">
                <a:latin typeface="+mj-lt"/>
              </a:defRPr>
            </a:lvl1pPr>
            <a:lvl2pPr marL="0" indent="0">
              <a:buNone/>
              <a:defRPr sz="1600">
                <a:solidFill>
                  <a:schemeClr val="accent3"/>
                </a:solidFill>
              </a:defRPr>
            </a:lvl2pPr>
            <a:lvl3pPr marL="0" indent="0">
              <a:buNone/>
              <a:defRPr sz="1400"/>
            </a:lvl3pPr>
            <a:lvl4pPr marL="180000">
              <a:defRPr sz="1400"/>
            </a:lvl4pPr>
            <a:lvl5pPr marL="36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1AC0AA30-D7FA-46A4-9057-8EC9C66D67F1}" type="datetime1">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868178-02AE-42FC-958D-6B8F13B60175}" type="slidenum">
              <a:rPr lang="en-GB" smtClean="0"/>
              <a:t>‹#›</a:t>
            </a:fld>
            <a:endParaRPr lang="en-GB"/>
          </a:p>
        </p:txBody>
      </p:sp>
      <p:pic>
        <p:nvPicPr>
          <p:cNvPr id="8" name="Picture 7" descr="A close up of a sign&#10;&#10;Description automatically generated">
            <a:extLst>
              <a:ext uri="{FF2B5EF4-FFF2-40B4-BE49-F238E27FC236}">
                <a16:creationId xmlns:a16="http://schemas.microsoft.com/office/drawing/2014/main" id="{AA058424-5259-4BB4-AD9F-010713ED2EEB}"/>
              </a:ext>
            </a:extLst>
          </p:cNvPr>
          <p:cNvPicPr>
            <a:picLocks noChangeAspect="1"/>
          </p:cNvPicPr>
          <p:nvPr userDrawn="1"/>
        </p:nvPicPr>
        <p:blipFill>
          <a:blip r:embed="rId3"/>
          <a:stretch>
            <a:fillRect/>
          </a:stretch>
        </p:blipFill>
        <p:spPr>
          <a:xfrm>
            <a:off x="10692000" y="5846400"/>
            <a:ext cx="982980" cy="508438"/>
          </a:xfrm>
          <a:prstGeom prst="rect">
            <a:avLst/>
          </a:prstGeom>
        </p:spPr>
      </p:pic>
      <p:pic>
        <p:nvPicPr>
          <p:cNvPr id="10" name="Picture 9" descr="Shape, arrow&#10;&#10;Description automatically generated">
            <a:extLst>
              <a:ext uri="{FF2B5EF4-FFF2-40B4-BE49-F238E27FC236}">
                <a16:creationId xmlns:a16="http://schemas.microsoft.com/office/drawing/2014/main" id="{54794586-E378-4EB6-BB11-4B77E59F16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1544" b="53285"/>
          <a:stretch/>
        </p:blipFill>
        <p:spPr>
          <a:xfrm rot="10800000">
            <a:off x="0" y="0"/>
            <a:ext cx="3566042" cy="1865288"/>
          </a:xfrm>
          <a:prstGeom prst="rect">
            <a:avLst/>
          </a:prstGeom>
        </p:spPr>
      </p:pic>
    </p:spTree>
    <p:extLst>
      <p:ext uri="{BB962C8B-B14F-4D97-AF65-F5344CB8AC3E}">
        <p14:creationId xmlns:p14="http://schemas.microsoft.com/office/powerpoint/2010/main" val="3581754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66096AA6-1553-455E-A701-5DB89675312A}" type="datetime1">
              <a:rPr lang="en-US" smtClean="0"/>
              <a:t>5/29/2024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_Grey_2 Col_opt 1">
    <p:spTree>
      <p:nvGrpSpPr>
        <p:cNvPr id="1" name=""/>
        <p:cNvGrpSpPr/>
        <p:nvPr/>
      </p:nvGrpSpPr>
      <p:grpSpPr>
        <a:xfrm>
          <a:off x="0" y="0"/>
          <a:ext cx="0" cy="0"/>
          <a:chOff x="0" y="0"/>
          <a:chExt cx="0" cy="0"/>
        </a:xfrm>
      </p:grpSpPr>
      <p:pic>
        <p:nvPicPr>
          <p:cNvPr id="13" name="Picture 12" descr="Shape, arrow&#10;&#10;Description automatically generated">
            <a:extLst>
              <a:ext uri="{FF2B5EF4-FFF2-40B4-BE49-F238E27FC236}">
                <a16:creationId xmlns:a16="http://schemas.microsoft.com/office/drawing/2014/main" id="{4EA01059-551B-41EF-8D9A-347550DB7DB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424" b="22913"/>
          <a:stretch/>
        </p:blipFill>
        <p:spPr>
          <a:xfrm>
            <a:off x="8679600" y="3780000"/>
            <a:ext cx="3512400" cy="3078000"/>
          </a:xfrm>
          <a:prstGeom prst="rect">
            <a:avLst/>
          </a:prstGeom>
        </p:spPr>
      </p:pic>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1548000" y="2556000"/>
            <a:ext cx="3600000" cy="2880000"/>
          </a:xfrm>
        </p:spPr>
        <p:txBody>
          <a:bodyPr/>
          <a:lstStyle>
            <a:lvl1pPr>
              <a:defRPr b="1">
                <a:latin typeface="+mj-lt"/>
              </a:defRPr>
            </a:lvl1pPr>
            <a:lvl2pPr marL="0" indent="0">
              <a:buNone/>
              <a:defRPr sz="1600">
                <a:solidFill>
                  <a:schemeClr val="accent3"/>
                </a:solidFill>
              </a:defRPr>
            </a:lvl2pPr>
            <a:lvl3pPr marL="0" indent="0">
              <a:buNone/>
              <a:defRPr sz="1400"/>
            </a:lvl3pPr>
            <a:lvl4pPr marL="180000">
              <a:defRPr sz="1400"/>
            </a:lvl4pPr>
            <a:lvl5pPr marL="36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6B612F08-05B4-4BD1-B662-6B5193D10EB4}" type="datetime1">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lvl1pPr algn="r">
              <a:defRPr/>
            </a:lvl1pPr>
          </a:lstStyle>
          <a:p>
            <a:fld id="{0B868178-02AE-42FC-958D-6B8F13B60175}" type="slidenum">
              <a:rPr lang="en-GB" smtClean="0"/>
              <a:pPr/>
              <a:t>‹#›</a:t>
            </a:fld>
            <a:endParaRPr lang="en-GB"/>
          </a:p>
        </p:txBody>
      </p:sp>
      <p:sp>
        <p:nvSpPr>
          <p:cNvPr id="7" name="Content Placeholder 2">
            <a:extLst>
              <a:ext uri="{FF2B5EF4-FFF2-40B4-BE49-F238E27FC236}">
                <a16:creationId xmlns:a16="http://schemas.microsoft.com/office/drawing/2014/main" id="{DA8A1368-1BD2-420A-9053-A3D0516D2AD4}"/>
              </a:ext>
            </a:extLst>
          </p:cNvPr>
          <p:cNvSpPr>
            <a:spLocks noGrp="1"/>
          </p:cNvSpPr>
          <p:nvPr>
            <p:ph idx="13"/>
          </p:nvPr>
        </p:nvSpPr>
        <p:spPr>
          <a:xfrm>
            <a:off x="5976000" y="2556000"/>
            <a:ext cx="3600000" cy="2880000"/>
          </a:xfrm>
        </p:spPr>
        <p:txBody>
          <a:bodyPr/>
          <a:lstStyle>
            <a:lvl1pPr>
              <a:defRPr b="1">
                <a:latin typeface="+mj-lt"/>
              </a:defRPr>
            </a:lvl1pPr>
            <a:lvl2pPr marL="0" indent="0">
              <a:buNone/>
              <a:defRPr sz="1600">
                <a:solidFill>
                  <a:schemeClr val="accent3"/>
                </a:solidFill>
              </a:defRPr>
            </a:lvl2pPr>
            <a:lvl3pPr marL="0" indent="0">
              <a:buNone/>
              <a:defRPr sz="1400"/>
            </a:lvl3pPr>
            <a:lvl4pPr marL="180000">
              <a:defRPr sz="1400"/>
            </a:lvl4pPr>
            <a:lvl5pPr marL="36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AA058424-5259-4BB4-AD9F-010713ED2EEB}"/>
              </a:ext>
            </a:extLst>
          </p:cNvPr>
          <p:cNvPicPr>
            <a:picLocks noChangeAspect="1"/>
          </p:cNvPicPr>
          <p:nvPr userDrawn="1"/>
        </p:nvPicPr>
        <p:blipFill>
          <a:blip r:embed="rId3"/>
          <a:stretch>
            <a:fillRect/>
          </a:stretch>
        </p:blipFill>
        <p:spPr>
          <a:xfrm>
            <a:off x="10692000" y="5846400"/>
            <a:ext cx="982980" cy="508438"/>
          </a:xfrm>
          <a:prstGeom prst="rect">
            <a:avLst/>
          </a:prstGeom>
        </p:spPr>
      </p:pic>
      <p:pic>
        <p:nvPicPr>
          <p:cNvPr id="12" name="Picture 11" descr="Shape, arrow&#10;&#10;Description automatically generated">
            <a:extLst>
              <a:ext uri="{FF2B5EF4-FFF2-40B4-BE49-F238E27FC236}">
                <a16:creationId xmlns:a16="http://schemas.microsoft.com/office/drawing/2014/main" id="{8814A6CD-8358-4AB8-864A-79121ECD71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1544" b="53285"/>
          <a:stretch/>
        </p:blipFill>
        <p:spPr>
          <a:xfrm rot="10800000">
            <a:off x="0" y="0"/>
            <a:ext cx="3566042" cy="1865288"/>
          </a:xfrm>
          <a:prstGeom prst="rect">
            <a:avLst/>
          </a:prstGeom>
        </p:spPr>
      </p:pic>
    </p:spTree>
    <p:extLst>
      <p:ext uri="{BB962C8B-B14F-4D97-AF65-F5344CB8AC3E}">
        <p14:creationId xmlns:p14="http://schemas.microsoft.com/office/powerpoint/2010/main" val="36548239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_Grey_2 Col_opt 2">
    <p:spTree>
      <p:nvGrpSpPr>
        <p:cNvPr id="1" name=""/>
        <p:cNvGrpSpPr/>
        <p:nvPr/>
      </p:nvGrpSpPr>
      <p:grpSpPr>
        <a:xfrm>
          <a:off x="0" y="0"/>
          <a:ext cx="0" cy="0"/>
          <a:chOff x="0" y="0"/>
          <a:chExt cx="0" cy="0"/>
        </a:xfrm>
      </p:grpSpPr>
      <p:pic>
        <p:nvPicPr>
          <p:cNvPr id="13" name="Picture 12" descr="Shape, arrow&#10;&#10;Description automatically generated">
            <a:extLst>
              <a:ext uri="{FF2B5EF4-FFF2-40B4-BE49-F238E27FC236}">
                <a16:creationId xmlns:a16="http://schemas.microsoft.com/office/drawing/2014/main" id="{975960DC-057A-47A4-A8C8-2BA27F8F406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424" b="22913"/>
          <a:stretch/>
        </p:blipFill>
        <p:spPr>
          <a:xfrm>
            <a:off x="8679600" y="3780000"/>
            <a:ext cx="3512400" cy="3078000"/>
          </a:xfrm>
          <a:prstGeom prst="rect">
            <a:avLst/>
          </a:prstGeom>
        </p:spPr>
      </p:pic>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1548000" y="2556000"/>
            <a:ext cx="3600000" cy="2880000"/>
          </a:xfrm>
        </p:spPr>
        <p:txBody>
          <a:bodyPr/>
          <a:lstStyle>
            <a:lvl1pPr>
              <a:defRPr sz="2800" b="1">
                <a:solidFill>
                  <a:schemeClr val="accent3"/>
                </a:solidFill>
                <a:latin typeface="+mj-lt"/>
              </a:defRPr>
            </a:lvl1pPr>
            <a:lvl2pPr marL="0" indent="0">
              <a:buNone/>
              <a:defRPr sz="1800">
                <a:solidFill>
                  <a:schemeClr val="tx1"/>
                </a:solidFill>
              </a:defRPr>
            </a:lvl2pPr>
            <a:lvl3pPr marL="0" indent="0">
              <a:buNone/>
              <a:defRPr sz="1400"/>
            </a:lvl3pPr>
            <a:lvl4pPr marL="180000">
              <a:defRPr sz="1400"/>
            </a:lvl4pPr>
            <a:lvl5pPr marL="36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B5B0DCFD-AD6B-4392-8E24-D20AB820AB13}" type="datetime1">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868178-02AE-42FC-958D-6B8F13B60175}" type="slidenum">
              <a:rPr lang="en-GB" smtClean="0"/>
              <a:t>‹#›</a:t>
            </a:fld>
            <a:endParaRPr lang="en-GB"/>
          </a:p>
        </p:txBody>
      </p:sp>
      <p:sp>
        <p:nvSpPr>
          <p:cNvPr id="7" name="Content Placeholder 2">
            <a:extLst>
              <a:ext uri="{FF2B5EF4-FFF2-40B4-BE49-F238E27FC236}">
                <a16:creationId xmlns:a16="http://schemas.microsoft.com/office/drawing/2014/main" id="{DA8A1368-1BD2-420A-9053-A3D0516D2AD4}"/>
              </a:ext>
            </a:extLst>
          </p:cNvPr>
          <p:cNvSpPr>
            <a:spLocks noGrp="1"/>
          </p:cNvSpPr>
          <p:nvPr>
            <p:ph idx="13"/>
          </p:nvPr>
        </p:nvSpPr>
        <p:spPr>
          <a:xfrm>
            <a:off x="5976000" y="2556000"/>
            <a:ext cx="3600000" cy="2880000"/>
          </a:xfrm>
        </p:spPr>
        <p:txBody>
          <a:bodyPr/>
          <a:lstStyle>
            <a:lvl1pPr>
              <a:defRPr sz="2800" b="1">
                <a:solidFill>
                  <a:schemeClr val="accent3"/>
                </a:solidFill>
                <a:latin typeface="+mj-lt"/>
              </a:defRPr>
            </a:lvl1pPr>
            <a:lvl2pPr marL="0" indent="0">
              <a:buNone/>
              <a:defRPr sz="1800">
                <a:solidFill>
                  <a:schemeClr val="tx1"/>
                </a:solidFill>
              </a:defRPr>
            </a:lvl2pPr>
            <a:lvl3pPr marL="0" indent="0">
              <a:buNone/>
              <a:defRPr sz="1400"/>
            </a:lvl3pPr>
            <a:lvl4pPr marL="180000">
              <a:defRPr sz="1400"/>
            </a:lvl4pPr>
            <a:lvl5pPr marL="36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AA058424-5259-4BB4-AD9F-010713ED2EEB}"/>
              </a:ext>
            </a:extLst>
          </p:cNvPr>
          <p:cNvPicPr>
            <a:picLocks noChangeAspect="1"/>
          </p:cNvPicPr>
          <p:nvPr userDrawn="1"/>
        </p:nvPicPr>
        <p:blipFill>
          <a:blip r:embed="rId3"/>
          <a:stretch>
            <a:fillRect/>
          </a:stretch>
        </p:blipFill>
        <p:spPr>
          <a:xfrm>
            <a:off x="10692000" y="5846400"/>
            <a:ext cx="982980" cy="508438"/>
          </a:xfrm>
          <a:prstGeom prst="rect">
            <a:avLst/>
          </a:prstGeom>
        </p:spPr>
      </p:pic>
      <p:pic>
        <p:nvPicPr>
          <p:cNvPr id="12" name="Picture 11" descr="Shape, arrow&#10;&#10;Description automatically generated">
            <a:extLst>
              <a:ext uri="{FF2B5EF4-FFF2-40B4-BE49-F238E27FC236}">
                <a16:creationId xmlns:a16="http://schemas.microsoft.com/office/drawing/2014/main" id="{7F48F02E-1C78-4BEF-9F76-7EA10C339C7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1544" b="53285"/>
          <a:stretch/>
        </p:blipFill>
        <p:spPr>
          <a:xfrm rot="10800000">
            <a:off x="0" y="0"/>
            <a:ext cx="3566042" cy="1865288"/>
          </a:xfrm>
          <a:prstGeom prst="rect">
            <a:avLst/>
          </a:prstGeom>
        </p:spPr>
      </p:pic>
    </p:spTree>
    <p:extLst>
      <p:ext uri="{BB962C8B-B14F-4D97-AF65-F5344CB8AC3E}">
        <p14:creationId xmlns:p14="http://schemas.microsoft.com/office/powerpoint/2010/main" val="18554281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s_Grey">
    <p:spTree>
      <p:nvGrpSpPr>
        <p:cNvPr id="1" name=""/>
        <p:cNvGrpSpPr/>
        <p:nvPr/>
      </p:nvGrpSpPr>
      <p:grpSpPr>
        <a:xfrm>
          <a:off x="0" y="0"/>
          <a:ext cx="0" cy="0"/>
          <a:chOff x="0" y="0"/>
          <a:chExt cx="0" cy="0"/>
        </a:xfrm>
      </p:grpSpPr>
      <p:pic>
        <p:nvPicPr>
          <p:cNvPr id="14" name="Picture 13" descr="Shape, arrow&#10;&#10;Description automatically generated">
            <a:extLst>
              <a:ext uri="{FF2B5EF4-FFF2-40B4-BE49-F238E27FC236}">
                <a16:creationId xmlns:a16="http://schemas.microsoft.com/office/drawing/2014/main" id="{23F8FD2C-6A2D-4DAD-AE51-FCDF24ED366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424" b="22913"/>
          <a:stretch/>
        </p:blipFill>
        <p:spPr>
          <a:xfrm>
            <a:off x="8679600" y="3780000"/>
            <a:ext cx="3512400" cy="3078000"/>
          </a:xfrm>
          <a:prstGeom prst="rect">
            <a:avLst/>
          </a:prstGeom>
        </p:spPr>
      </p:pic>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1548000" y="2556000"/>
            <a:ext cx="4320000" cy="2880000"/>
          </a:xfrm>
        </p:spPr>
        <p:txBody>
          <a:bodyPr/>
          <a:lstStyle>
            <a:lvl1pPr>
              <a:defRPr sz="1600" b="0">
                <a:solidFill>
                  <a:schemeClr val="accent3"/>
                </a:solidFill>
                <a:latin typeface="+mn-lt"/>
              </a:defRPr>
            </a:lvl1pPr>
            <a:lvl2pPr marL="0" indent="0">
              <a:spcAft>
                <a:spcPts val="0"/>
              </a:spcAft>
              <a:buNone/>
              <a:defRPr sz="1400" b="1">
                <a:solidFill>
                  <a:schemeClr val="tx1"/>
                </a:solidFill>
                <a:latin typeface="+mj-lt"/>
              </a:defRPr>
            </a:lvl2pPr>
            <a:lvl3pPr marL="0" indent="0">
              <a:spcAft>
                <a:spcPts val="0"/>
              </a:spcAft>
              <a:buNone/>
              <a:defRPr sz="1400"/>
            </a:lvl3pPr>
            <a:lvl4pPr marL="180000">
              <a:spcAft>
                <a:spcPts val="0"/>
              </a:spcAft>
              <a:defRPr sz="1400"/>
            </a:lvl4pPr>
            <a:lvl5pPr marL="360000">
              <a:spcAft>
                <a:spcPts val="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5BC93292-9A3B-4FE9-8EF6-D559B0669588}" type="datetime1">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868178-02AE-42FC-958D-6B8F13B60175}" type="slidenum">
              <a:rPr lang="en-GB" smtClean="0"/>
              <a:t>‹#›</a:t>
            </a:fld>
            <a:endParaRPr lang="en-GB"/>
          </a:p>
        </p:txBody>
      </p:sp>
      <p:pic>
        <p:nvPicPr>
          <p:cNvPr id="8" name="Picture 7" descr="A close up of a sign&#10;&#10;Description automatically generated">
            <a:extLst>
              <a:ext uri="{FF2B5EF4-FFF2-40B4-BE49-F238E27FC236}">
                <a16:creationId xmlns:a16="http://schemas.microsoft.com/office/drawing/2014/main" id="{AA058424-5259-4BB4-AD9F-010713ED2EEB}"/>
              </a:ext>
            </a:extLst>
          </p:cNvPr>
          <p:cNvPicPr>
            <a:picLocks noChangeAspect="1"/>
          </p:cNvPicPr>
          <p:nvPr userDrawn="1"/>
        </p:nvPicPr>
        <p:blipFill>
          <a:blip r:embed="rId3"/>
          <a:stretch>
            <a:fillRect/>
          </a:stretch>
        </p:blipFill>
        <p:spPr>
          <a:xfrm>
            <a:off x="10692000" y="5846400"/>
            <a:ext cx="982980" cy="508438"/>
          </a:xfrm>
          <a:prstGeom prst="rect">
            <a:avLst/>
          </a:prstGeom>
        </p:spPr>
      </p:pic>
      <p:sp>
        <p:nvSpPr>
          <p:cNvPr id="12" name="Content Placeholder 2">
            <a:extLst>
              <a:ext uri="{FF2B5EF4-FFF2-40B4-BE49-F238E27FC236}">
                <a16:creationId xmlns:a16="http://schemas.microsoft.com/office/drawing/2014/main" id="{55DDF4CC-CBA2-41AC-9287-EAC0E68FDE26}"/>
              </a:ext>
            </a:extLst>
          </p:cNvPr>
          <p:cNvSpPr>
            <a:spLocks noGrp="1"/>
          </p:cNvSpPr>
          <p:nvPr>
            <p:ph idx="13"/>
          </p:nvPr>
        </p:nvSpPr>
        <p:spPr>
          <a:xfrm>
            <a:off x="5976000" y="2556000"/>
            <a:ext cx="4320000" cy="2880000"/>
          </a:xfrm>
        </p:spPr>
        <p:txBody>
          <a:bodyPr/>
          <a:lstStyle>
            <a:lvl1pPr>
              <a:defRPr sz="1600" b="0">
                <a:solidFill>
                  <a:schemeClr val="accent3"/>
                </a:solidFill>
                <a:latin typeface="+mn-lt"/>
              </a:defRPr>
            </a:lvl1pPr>
            <a:lvl2pPr marL="0" indent="0">
              <a:spcAft>
                <a:spcPts val="0"/>
              </a:spcAft>
              <a:buNone/>
              <a:defRPr sz="1400" b="1">
                <a:solidFill>
                  <a:schemeClr val="tx1"/>
                </a:solidFill>
                <a:latin typeface="+mj-lt"/>
              </a:defRPr>
            </a:lvl2pPr>
            <a:lvl3pPr marL="0" indent="0">
              <a:spcAft>
                <a:spcPts val="0"/>
              </a:spcAft>
              <a:buNone/>
              <a:defRPr sz="1400"/>
            </a:lvl3pPr>
            <a:lvl4pPr marL="180000">
              <a:spcAft>
                <a:spcPts val="0"/>
              </a:spcAft>
              <a:defRPr sz="1400"/>
            </a:lvl4pPr>
            <a:lvl5pPr marL="360000">
              <a:spcAft>
                <a:spcPts val="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3" name="Picture 12" descr="Shape, arrow&#10;&#10;Description automatically generated">
            <a:extLst>
              <a:ext uri="{FF2B5EF4-FFF2-40B4-BE49-F238E27FC236}">
                <a16:creationId xmlns:a16="http://schemas.microsoft.com/office/drawing/2014/main" id="{48E67443-A83E-4112-91D1-538FB34F94D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1544" b="53285"/>
          <a:stretch/>
        </p:blipFill>
        <p:spPr>
          <a:xfrm rot="10800000">
            <a:off x="0" y="0"/>
            <a:ext cx="3566042" cy="1865288"/>
          </a:xfrm>
          <a:prstGeom prst="rect">
            <a:avLst/>
          </a:prstGeom>
        </p:spPr>
      </p:pic>
    </p:spTree>
    <p:extLst>
      <p:ext uri="{BB962C8B-B14F-4D97-AF65-F5344CB8AC3E}">
        <p14:creationId xmlns:p14="http://schemas.microsoft.com/office/powerpoint/2010/main" val="1868666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_Orange_1 Col">
    <p:spTree>
      <p:nvGrpSpPr>
        <p:cNvPr id="1" name=""/>
        <p:cNvGrpSpPr/>
        <p:nvPr/>
      </p:nvGrpSpPr>
      <p:grpSpPr>
        <a:xfrm>
          <a:off x="0" y="0"/>
          <a:ext cx="0" cy="0"/>
          <a:chOff x="0" y="0"/>
          <a:chExt cx="0" cy="0"/>
        </a:xfrm>
      </p:grpSpPr>
      <p:pic>
        <p:nvPicPr>
          <p:cNvPr id="34" name="Picture 33" descr="Shape&#10;&#10;Description automatically generated">
            <a:extLst>
              <a:ext uri="{FF2B5EF4-FFF2-40B4-BE49-F238E27FC236}">
                <a16:creationId xmlns:a16="http://schemas.microsoft.com/office/drawing/2014/main" id="{4DE95769-A7C6-4498-9EC9-6E6F028B93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439" b="22913"/>
          <a:stretch/>
        </p:blipFill>
        <p:spPr>
          <a:xfrm>
            <a:off x="8679600" y="3780000"/>
            <a:ext cx="3512400" cy="3078000"/>
          </a:xfrm>
          <a:prstGeom prst="rect">
            <a:avLst/>
          </a:prstGeom>
        </p:spPr>
      </p:pic>
      <p:pic>
        <p:nvPicPr>
          <p:cNvPr id="35" name="Picture 34" descr="Shape&#10;&#10;Description automatically generated">
            <a:extLst>
              <a:ext uri="{FF2B5EF4-FFF2-40B4-BE49-F238E27FC236}">
                <a16:creationId xmlns:a16="http://schemas.microsoft.com/office/drawing/2014/main" id="{C90EB200-9955-4B32-AD73-9F608373B74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1534" b="53252"/>
          <a:stretch/>
        </p:blipFill>
        <p:spPr>
          <a:xfrm rot="10800000">
            <a:off x="0" y="-1323"/>
            <a:ext cx="3567600" cy="1866609"/>
          </a:xfrm>
          <a:prstGeom prst="rect">
            <a:avLst/>
          </a:prstGeom>
        </p:spPr>
      </p:pic>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1548000" y="2556000"/>
            <a:ext cx="5400000" cy="2880000"/>
          </a:xfrm>
        </p:spPr>
        <p:txBody>
          <a:bodyPr/>
          <a:lstStyle>
            <a:lvl1pPr>
              <a:defRPr b="1">
                <a:latin typeface="+mj-lt"/>
              </a:defRPr>
            </a:lvl1pPr>
            <a:lvl2pPr marL="0" indent="0">
              <a:buNone/>
              <a:defRPr sz="1600">
                <a:solidFill>
                  <a:schemeClr val="accent3"/>
                </a:solidFill>
              </a:defRPr>
            </a:lvl2pPr>
            <a:lvl3pPr marL="0" indent="0">
              <a:buNone/>
              <a:defRPr sz="1400"/>
            </a:lvl3pPr>
            <a:lvl4pPr marL="180000">
              <a:defRPr sz="1400"/>
            </a:lvl4pPr>
            <a:lvl5pPr marL="36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17B154FC-6262-4C9D-B194-792A324F1ADF}" type="datetime1">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868178-02AE-42FC-958D-6B8F13B60175}" type="slidenum">
              <a:rPr lang="en-GB" smtClean="0"/>
              <a:t>‹#›</a:t>
            </a:fld>
            <a:endParaRPr lang="en-GB"/>
          </a:p>
        </p:txBody>
      </p:sp>
      <p:pic>
        <p:nvPicPr>
          <p:cNvPr id="8" name="Picture 7" descr="A close up of a sign&#10;&#10;Description automatically generated">
            <a:extLst>
              <a:ext uri="{FF2B5EF4-FFF2-40B4-BE49-F238E27FC236}">
                <a16:creationId xmlns:a16="http://schemas.microsoft.com/office/drawing/2014/main" id="{AA058424-5259-4BB4-AD9F-010713ED2EEB}"/>
              </a:ext>
            </a:extLst>
          </p:cNvPr>
          <p:cNvPicPr>
            <a:picLocks noChangeAspect="1"/>
          </p:cNvPicPr>
          <p:nvPr userDrawn="1"/>
        </p:nvPicPr>
        <p:blipFill>
          <a:blip r:embed="rId3"/>
          <a:stretch>
            <a:fillRect/>
          </a:stretch>
        </p:blipFill>
        <p:spPr>
          <a:xfrm>
            <a:off x="10692000" y="5846400"/>
            <a:ext cx="982980" cy="508438"/>
          </a:xfrm>
          <a:prstGeom prst="rect">
            <a:avLst/>
          </a:prstGeom>
        </p:spPr>
      </p:pic>
    </p:spTree>
    <p:extLst>
      <p:ext uri="{BB962C8B-B14F-4D97-AF65-F5344CB8AC3E}">
        <p14:creationId xmlns:p14="http://schemas.microsoft.com/office/powerpoint/2010/main" val="23026557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t_Orange_2 Col_opt 1">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5DEA9FCC-26C0-42B1-A546-22A2C68A309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439" b="22913"/>
          <a:stretch/>
        </p:blipFill>
        <p:spPr>
          <a:xfrm>
            <a:off x="8679600" y="3780000"/>
            <a:ext cx="3512400" cy="3078000"/>
          </a:xfrm>
          <a:prstGeom prst="rect">
            <a:avLst/>
          </a:prstGeom>
        </p:spPr>
      </p:pic>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1548000" y="2556000"/>
            <a:ext cx="3600000" cy="2880000"/>
          </a:xfrm>
        </p:spPr>
        <p:txBody>
          <a:bodyPr/>
          <a:lstStyle>
            <a:lvl1pPr>
              <a:defRPr b="1">
                <a:latin typeface="+mj-lt"/>
              </a:defRPr>
            </a:lvl1pPr>
            <a:lvl2pPr marL="0" indent="0">
              <a:buNone/>
              <a:defRPr sz="1600">
                <a:solidFill>
                  <a:schemeClr val="accent3"/>
                </a:solidFill>
              </a:defRPr>
            </a:lvl2pPr>
            <a:lvl3pPr marL="0" indent="0">
              <a:buNone/>
              <a:defRPr sz="1400"/>
            </a:lvl3pPr>
            <a:lvl4pPr marL="180000">
              <a:defRPr sz="1400"/>
            </a:lvl4pPr>
            <a:lvl5pPr marL="36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04B91D31-FDD1-444A-9512-C325CDE83AA2}" type="datetime1">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868178-02AE-42FC-958D-6B8F13B60175}" type="slidenum">
              <a:rPr lang="en-GB" smtClean="0"/>
              <a:t>‹#›</a:t>
            </a:fld>
            <a:endParaRPr lang="en-GB"/>
          </a:p>
        </p:txBody>
      </p:sp>
      <p:sp>
        <p:nvSpPr>
          <p:cNvPr id="7" name="Content Placeholder 2">
            <a:extLst>
              <a:ext uri="{FF2B5EF4-FFF2-40B4-BE49-F238E27FC236}">
                <a16:creationId xmlns:a16="http://schemas.microsoft.com/office/drawing/2014/main" id="{DA8A1368-1BD2-420A-9053-A3D0516D2AD4}"/>
              </a:ext>
            </a:extLst>
          </p:cNvPr>
          <p:cNvSpPr>
            <a:spLocks noGrp="1"/>
          </p:cNvSpPr>
          <p:nvPr>
            <p:ph idx="13"/>
          </p:nvPr>
        </p:nvSpPr>
        <p:spPr>
          <a:xfrm>
            <a:off x="5976000" y="2556000"/>
            <a:ext cx="3600000" cy="2880000"/>
          </a:xfrm>
        </p:spPr>
        <p:txBody>
          <a:bodyPr/>
          <a:lstStyle>
            <a:lvl1pPr>
              <a:defRPr b="1">
                <a:latin typeface="+mj-lt"/>
              </a:defRPr>
            </a:lvl1pPr>
            <a:lvl2pPr marL="0" indent="0">
              <a:buNone/>
              <a:defRPr sz="1600">
                <a:solidFill>
                  <a:schemeClr val="accent3"/>
                </a:solidFill>
              </a:defRPr>
            </a:lvl2pPr>
            <a:lvl3pPr marL="0" indent="0">
              <a:buNone/>
              <a:defRPr sz="1400"/>
            </a:lvl3pPr>
            <a:lvl4pPr marL="180000">
              <a:defRPr sz="1400"/>
            </a:lvl4pPr>
            <a:lvl5pPr marL="36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AA058424-5259-4BB4-AD9F-010713ED2EEB}"/>
              </a:ext>
            </a:extLst>
          </p:cNvPr>
          <p:cNvPicPr>
            <a:picLocks noChangeAspect="1"/>
          </p:cNvPicPr>
          <p:nvPr userDrawn="1"/>
        </p:nvPicPr>
        <p:blipFill>
          <a:blip r:embed="rId3"/>
          <a:stretch>
            <a:fillRect/>
          </a:stretch>
        </p:blipFill>
        <p:spPr>
          <a:xfrm>
            <a:off x="10692000" y="5846400"/>
            <a:ext cx="982980" cy="508438"/>
          </a:xfrm>
          <a:prstGeom prst="rect">
            <a:avLst/>
          </a:prstGeom>
        </p:spPr>
      </p:pic>
      <p:pic>
        <p:nvPicPr>
          <p:cNvPr id="12" name="Picture 11" descr="Shape&#10;&#10;Description automatically generated">
            <a:extLst>
              <a:ext uri="{FF2B5EF4-FFF2-40B4-BE49-F238E27FC236}">
                <a16:creationId xmlns:a16="http://schemas.microsoft.com/office/drawing/2014/main" id="{C16CC892-1248-419F-89B4-3F28157F786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1534" b="53252"/>
          <a:stretch/>
        </p:blipFill>
        <p:spPr>
          <a:xfrm rot="10800000">
            <a:off x="0" y="-1323"/>
            <a:ext cx="3567600" cy="1866609"/>
          </a:xfrm>
          <a:prstGeom prst="rect">
            <a:avLst/>
          </a:prstGeom>
        </p:spPr>
      </p:pic>
    </p:spTree>
    <p:extLst>
      <p:ext uri="{BB962C8B-B14F-4D97-AF65-F5344CB8AC3E}">
        <p14:creationId xmlns:p14="http://schemas.microsoft.com/office/powerpoint/2010/main" val="6385408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t_Orange_2 Col_opt 2">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B9880B92-564B-4624-9BA3-1842043EF0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439" b="22913"/>
          <a:stretch/>
        </p:blipFill>
        <p:spPr>
          <a:xfrm>
            <a:off x="8679600" y="3780000"/>
            <a:ext cx="3512400" cy="3078000"/>
          </a:xfrm>
          <a:prstGeom prst="rect">
            <a:avLst/>
          </a:prstGeom>
        </p:spPr>
      </p:pic>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1548000" y="2556000"/>
            <a:ext cx="3600000" cy="2880000"/>
          </a:xfrm>
        </p:spPr>
        <p:txBody>
          <a:bodyPr/>
          <a:lstStyle>
            <a:lvl1pPr>
              <a:defRPr sz="2800" b="1">
                <a:solidFill>
                  <a:schemeClr val="accent3"/>
                </a:solidFill>
                <a:latin typeface="+mj-lt"/>
              </a:defRPr>
            </a:lvl1pPr>
            <a:lvl2pPr marL="0" indent="0">
              <a:buNone/>
              <a:defRPr sz="1800">
                <a:solidFill>
                  <a:schemeClr val="tx1"/>
                </a:solidFill>
              </a:defRPr>
            </a:lvl2pPr>
            <a:lvl3pPr marL="0" indent="0">
              <a:buNone/>
              <a:defRPr sz="1400"/>
            </a:lvl3pPr>
            <a:lvl4pPr marL="180000">
              <a:defRPr sz="1400"/>
            </a:lvl4pPr>
            <a:lvl5pPr marL="36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FA156C8B-BCFD-41EC-B112-DB020D143039}" type="datetime1">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868178-02AE-42FC-958D-6B8F13B60175}" type="slidenum">
              <a:rPr lang="en-GB" smtClean="0"/>
              <a:t>‹#›</a:t>
            </a:fld>
            <a:endParaRPr lang="en-GB"/>
          </a:p>
        </p:txBody>
      </p:sp>
      <p:sp>
        <p:nvSpPr>
          <p:cNvPr id="7" name="Content Placeholder 2">
            <a:extLst>
              <a:ext uri="{FF2B5EF4-FFF2-40B4-BE49-F238E27FC236}">
                <a16:creationId xmlns:a16="http://schemas.microsoft.com/office/drawing/2014/main" id="{DA8A1368-1BD2-420A-9053-A3D0516D2AD4}"/>
              </a:ext>
            </a:extLst>
          </p:cNvPr>
          <p:cNvSpPr>
            <a:spLocks noGrp="1"/>
          </p:cNvSpPr>
          <p:nvPr>
            <p:ph idx="13"/>
          </p:nvPr>
        </p:nvSpPr>
        <p:spPr>
          <a:xfrm>
            <a:off x="5976000" y="2556000"/>
            <a:ext cx="3600000" cy="2880000"/>
          </a:xfrm>
        </p:spPr>
        <p:txBody>
          <a:bodyPr/>
          <a:lstStyle>
            <a:lvl1pPr>
              <a:defRPr sz="2800" b="1">
                <a:solidFill>
                  <a:schemeClr val="accent3"/>
                </a:solidFill>
                <a:latin typeface="+mj-lt"/>
              </a:defRPr>
            </a:lvl1pPr>
            <a:lvl2pPr marL="0" indent="0">
              <a:buNone/>
              <a:defRPr sz="1800">
                <a:solidFill>
                  <a:schemeClr val="tx1"/>
                </a:solidFill>
              </a:defRPr>
            </a:lvl2pPr>
            <a:lvl3pPr marL="0" indent="0">
              <a:buNone/>
              <a:defRPr sz="1400"/>
            </a:lvl3pPr>
            <a:lvl4pPr marL="180000">
              <a:defRPr sz="1400"/>
            </a:lvl4pPr>
            <a:lvl5pPr marL="36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AA058424-5259-4BB4-AD9F-010713ED2EEB}"/>
              </a:ext>
            </a:extLst>
          </p:cNvPr>
          <p:cNvPicPr>
            <a:picLocks noChangeAspect="1"/>
          </p:cNvPicPr>
          <p:nvPr userDrawn="1"/>
        </p:nvPicPr>
        <p:blipFill>
          <a:blip r:embed="rId3"/>
          <a:stretch>
            <a:fillRect/>
          </a:stretch>
        </p:blipFill>
        <p:spPr>
          <a:xfrm>
            <a:off x="10692000" y="5846400"/>
            <a:ext cx="982980" cy="508438"/>
          </a:xfrm>
          <a:prstGeom prst="rect">
            <a:avLst/>
          </a:prstGeom>
        </p:spPr>
      </p:pic>
      <p:pic>
        <p:nvPicPr>
          <p:cNvPr id="12" name="Picture 11" descr="Shape&#10;&#10;Description automatically generated">
            <a:extLst>
              <a:ext uri="{FF2B5EF4-FFF2-40B4-BE49-F238E27FC236}">
                <a16:creationId xmlns:a16="http://schemas.microsoft.com/office/drawing/2014/main" id="{1E0145EA-C5B3-4C4B-89A1-CE2DBA4EC29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1534" b="53252"/>
          <a:stretch/>
        </p:blipFill>
        <p:spPr>
          <a:xfrm rot="10800000">
            <a:off x="0" y="-1323"/>
            <a:ext cx="3567600" cy="1866609"/>
          </a:xfrm>
          <a:prstGeom prst="rect">
            <a:avLst/>
          </a:prstGeom>
        </p:spPr>
      </p:pic>
    </p:spTree>
    <p:extLst>
      <p:ext uri="{BB962C8B-B14F-4D97-AF65-F5344CB8AC3E}">
        <p14:creationId xmlns:p14="http://schemas.microsoft.com/office/powerpoint/2010/main" val="1104899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Quotes_Orange">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14023CE8-1C53-4192-973D-BA8A0CC410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439" b="22913"/>
          <a:stretch/>
        </p:blipFill>
        <p:spPr>
          <a:xfrm>
            <a:off x="8679600" y="3780000"/>
            <a:ext cx="3512400" cy="3078000"/>
          </a:xfrm>
          <a:prstGeom prst="rect">
            <a:avLst/>
          </a:prstGeom>
        </p:spPr>
      </p:pic>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1548000" y="2556000"/>
            <a:ext cx="4320000" cy="2880000"/>
          </a:xfrm>
        </p:spPr>
        <p:txBody>
          <a:bodyPr/>
          <a:lstStyle>
            <a:lvl1pPr>
              <a:defRPr sz="1600" b="0">
                <a:solidFill>
                  <a:schemeClr val="accent3"/>
                </a:solidFill>
                <a:latin typeface="+mn-lt"/>
              </a:defRPr>
            </a:lvl1pPr>
            <a:lvl2pPr marL="0" indent="0">
              <a:spcAft>
                <a:spcPts val="0"/>
              </a:spcAft>
              <a:buNone/>
              <a:defRPr sz="1400" b="1">
                <a:solidFill>
                  <a:schemeClr val="tx1"/>
                </a:solidFill>
                <a:latin typeface="+mj-lt"/>
              </a:defRPr>
            </a:lvl2pPr>
            <a:lvl3pPr marL="0" indent="0">
              <a:spcAft>
                <a:spcPts val="0"/>
              </a:spcAft>
              <a:buNone/>
              <a:defRPr sz="1400"/>
            </a:lvl3pPr>
            <a:lvl4pPr marL="180000">
              <a:spcAft>
                <a:spcPts val="0"/>
              </a:spcAft>
              <a:defRPr sz="1400"/>
            </a:lvl4pPr>
            <a:lvl5pPr marL="360000">
              <a:spcAft>
                <a:spcPts val="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6C394878-8835-4B54-A0C4-A486ECBFFFB2}" type="datetime1">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868178-02AE-42FC-958D-6B8F13B60175}" type="slidenum">
              <a:rPr lang="en-GB" smtClean="0"/>
              <a:t>‹#›</a:t>
            </a:fld>
            <a:endParaRPr lang="en-GB"/>
          </a:p>
        </p:txBody>
      </p:sp>
      <p:pic>
        <p:nvPicPr>
          <p:cNvPr id="8" name="Picture 7" descr="A close up of a sign&#10;&#10;Description automatically generated">
            <a:extLst>
              <a:ext uri="{FF2B5EF4-FFF2-40B4-BE49-F238E27FC236}">
                <a16:creationId xmlns:a16="http://schemas.microsoft.com/office/drawing/2014/main" id="{AA058424-5259-4BB4-AD9F-010713ED2EEB}"/>
              </a:ext>
            </a:extLst>
          </p:cNvPr>
          <p:cNvPicPr>
            <a:picLocks noChangeAspect="1"/>
          </p:cNvPicPr>
          <p:nvPr userDrawn="1"/>
        </p:nvPicPr>
        <p:blipFill>
          <a:blip r:embed="rId3"/>
          <a:stretch>
            <a:fillRect/>
          </a:stretch>
        </p:blipFill>
        <p:spPr>
          <a:xfrm>
            <a:off x="10692000" y="5846400"/>
            <a:ext cx="982980" cy="508438"/>
          </a:xfrm>
          <a:prstGeom prst="rect">
            <a:avLst/>
          </a:prstGeom>
        </p:spPr>
      </p:pic>
      <p:sp>
        <p:nvSpPr>
          <p:cNvPr id="12" name="Content Placeholder 2">
            <a:extLst>
              <a:ext uri="{FF2B5EF4-FFF2-40B4-BE49-F238E27FC236}">
                <a16:creationId xmlns:a16="http://schemas.microsoft.com/office/drawing/2014/main" id="{55DDF4CC-CBA2-41AC-9287-EAC0E68FDE26}"/>
              </a:ext>
            </a:extLst>
          </p:cNvPr>
          <p:cNvSpPr>
            <a:spLocks noGrp="1"/>
          </p:cNvSpPr>
          <p:nvPr>
            <p:ph idx="13"/>
          </p:nvPr>
        </p:nvSpPr>
        <p:spPr>
          <a:xfrm>
            <a:off x="5976000" y="2556000"/>
            <a:ext cx="4320000" cy="2880000"/>
          </a:xfrm>
        </p:spPr>
        <p:txBody>
          <a:bodyPr/>
          <a:lstStyle>
            <a:lvl1pPr>
              <a:defRPr sz="1600" b="0">
                <a:solidFill>
                  <a:schemeClr val="accent3"/>
                </a:solidFill>
                <a:latin typeface="+mn-lt"/>
              </a:defRPr>
            </a:lvl1pPr>
            <a:lvl2pPr marL="0" indent="0">
              <a:spcAft>
                <a:spcPts val="0"/>
              </a:spcAft>
              <a:buNone/>
              <a:defRPr sz="1400" b="1">
                <a:solidFill>
                  <a:schemeClr val="tx1"/>
                </a:solidFill>
                <a:latin typeface="+mj-lt"/>
              </a:defRPr>
            </a:lvl2pPr>
            <a:lvl3pPr marL="0" indent="0">
              <a:spcAft>
                <a:spcPts val="0"/>
              </a:spcAft>
              <a:buNone/>
              <a:defRPr sz="1400"/>
            </a:lvl3pPr>
            <a:lvl4pPr marL="180000">
              <a:spcAft>
                <a:spcPts val="0"/>
              </a:spcAft>
              <a:defRPr sz="1400"/>
            </a:lvl4pPr>
            <a:lvl5pPr marL="360000">
              <a:spcAft>
                <a:spcPts val="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3" name="Picture 12" descr="Shape&#10;&#10;Description automatically generated">
            <a:extLst>
              <a:ext uri="{FF2B5EF4-FFF2-40B4-BE49-F238E27FC236}">
                <a16:creationId xmlns:a16="http://schemas.microsoft.com/office/drawing/2014/main" id="{44AEB3FA-BC75-4DFF-A244-C06A8C228E6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1534" b="53252"/>
          <a:stretch/>
        </p:blipFill>
        <p:spPr>
          <a:xfrm rot="10800000">
            <a:off x="0" y="-1323"/>
            <a:ext cx="3567600" cy="1866609"/>
          </a:xfrm>
          <a:prstGeom prst="rect">
            <a:avLst/>
          </a:prstGeom>
        </p:spPr>
      </p:pic>
    </p:spTree>
    <p:extLst>
      <p:ext uri="{BB962C8B-B14F-4D97-AF65-F5344CB8AC3E}">
        <p14:creationId xmlns:p14="http://schemas.microsoft.com/office/powerpoint/2010/main" val="40571153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_Navy_1 Col">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FDFA3437-946B-45B9-AB8C-CC024553BA0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424" b="22873"/>
          <a:stretch/>
        </p:blipFill>
        <p:spPr>
          <a:xfrm>
            <a:off x="8679600" y="3778376"/>
            <a:ext cx="3512400" cy="3079624"/>
          </a:xfrm>
          <a:prstGeom prst="rect">
            <a:avLst/>
          </a:prstGeom>
        </p:spPr>
      </p:pic>
      <p:pic>
        <p:nvPicPr>
          <p:cNvPr id="13" name="Picture 12" descr="Shape&#10;&#10;Description automatically generated">
            <a:extLst>
              <a:ext uri="{FF2B5EF4-FFF2-40B4-BE49-F238E27FC236}">
                <a16:creationId xmlns:a16="http://schemas.microsoft.com/office/drawing/2014/main" id="{4CC6F374-3521-46B7-8D4B-3C254626224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1519" b="53219"/>
          <a:stretch/>
        </p:blipFill>
        <p:spPr>
          <a:xfrm rot="10800000">
            <a:off x="-1558" y="-1324"/>
            <a:ext cx="3567600" cy="1867932"/>
          </a:xfrm>
          <a:prstGeom prst="rect">
            <a:avLst/>
          </a:prstGeom>
        </p:spPr>
      </p:pic>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1548000" y="2556000"/>
            <a:ext cx="5400000" cy="2880000"/>
          </a:xfrm>
        </p:spPr>
        <p:txBody>
          <a:bodyPr/>
          <a:lstStyle>
            <a:lvl1pPr>
              <a:defRPr b="1">
                <a:latin typeface="+mj-lt"/>
              </a:defRPr>
            </a:lvl1pPr>
            <a:lvl2pPr marL="0" indent="0">
              <a:buNone/>
              <a:defRPr sz="1600">
                <a:solidFill>
                  <a:schemeClr val="accent3"/>
                </a:solidFill>
              </a:defRPr>
            </a:lvl2pPr>
            <a:lvl3pPr marL="0" indent="0">
              <a:buNone/>
              <a:defRPr sz="1400"/>
            </a:lvl3pPr>
            <a:lvl4pPr marL="180000">
              <a:defRPr sz="1400"/>
            </a:lvl4pPr>
            <a:lvl5pPr marL="36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A24916D5-2764-414D-A088-14B7C4D22D49}" type="datetime1">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868178-02AE-42FC-958D-6B8F13B60175}" type="slidenum">
              <a:rPr lang="en-GB" smtClean="0"/>
              <a:t>‹#›</a:t>
            </a:fld>
            <a:endParaRPr lang="en-GB"/>
          </a:p>
        </p:txBody>
      </p:sp>
      <p:pic>
        <p:nvPicPr>
          <p:cNvPr id="10" name="Picture 9" descr="A picture containing text, clipart&#10;&#10;Description automatically generated">
            <a:extLst>
              <a:ext uri="{FF2B5EF4-FFF2-40B4-BE49-F238E27FC236}">
                <a16:creationId xmlns:a16="http://schemas.microsoft.com/office/drawing/2014/main" id="{E32EFAEB-0D76-E14C-BB5D-3409F952CB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92000" y="5847008"/>
            <a:ext cx="981361" cy="507600"/>
          </a:xfrm>
          <a:prstGeom prst="rect">
            <a:avLst/>
          </a:prstGeom>
        </p:spPr>
      </p:pic>
    </p:spTree>
    <p:extLst>
      <p:ext uri="{BB962C8B-B14F-4D97-AF65-F5344CB8AC3E}">
        <p14:creationId xmlns:p14="http://schemas.microsoft.com/office/powerpoint/2010/main" val="35666465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ntent_Navy_2 Col_opt 1">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0B21EB2D-0A83-4172-9405-5F92346EEA1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424" b="22873"/>
          <a:stretch/>
        </p:blipFill>
        <p:spPr>
          <a:xfrm>
            <a:off x="8679600" y="3778376"/>
            <a:ext cx="3512400" cy="3079624"/>
          </a:xfrm>
          <a:prstGeom prst="rect">
            <a:avLst/>
          </a:prstGeom>
        </p:spPr>
      </p:pic>
      <p:pic>
        <p:nvPicPr>
          <p:cNvPr id="14" name="Picture 13" descr="Shape&#10;&#10;Description automatically generated">
            <a:extLst>
              <a:ext uri="{FF2B5EF4-FFF2-40B4-BE49-F238E27FC236}">
                <a16:creationId xmlns:a16="http://schemas.microsoft.com/office/drawing/2014/main" id="{09A61AC2-07C3-44E8-9524-971277C790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1519" b="53219"/>
          <a:stretch/>
        </p:blipFill>
        <p:spPr>
          <a:xfrm rot="10800000">
            <a:off x="-1558" y="-1324"/>
            <a:ext cx="3567600" cy="1867932"/>
          </a:xfrm>
          <a:prstGeom prst="rect">
            <a:avLst/>
          </a:prstGeom>
        </p:spPr>
      </p:pic>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1548000" y="2556000"/>
            <a:ext cx="3600000" cy="2880000"/>
          </a:xfrm>
        </p:spPr>
        <p:txBody>
          <a:bodyPr/>
          <a:lstStyle>
            <a:lvl1pPr>
              <a:defRPr b="1">
                <a:latin typeface="+mj-lt"/>
              </a:defRPr>
            </a:lvl1pPr>
            <a:lvl2pPr marL="0" indent="0">
              <a:buNone/>
              <a:defRPr sz="1600">
                <a:solidFill>
                  <a:schemeClr val="accent3"/>
                </a:solidFill>
              </a:defRPr>
            </a:lvl2pPr>
            <a:lvl3pPr marL="0" indent="0">
              <a:buNone/>
              <a:defRPr sz="1400"/>
            </a:lvl3pPr>
            <a:lvl4pPr marL="180000">
              <a:defRPr sz="1400"/>
            </a:lvl4pPr>
            <a:lvl5pPr marL="36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EA1AC3FA-9B22-4B85-A548-768BF03F3D53}" type="datetime1">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868178-02AE-42FC-958D-6B8F13B60175}" type="slidenum">
              <a:rPr lang="en-GB" smtClean="0"/>
              <a:t>‹#›</a:t>
            </a:fld>
            <a:endParaRPr lang="en-GB"/>
          </a:p>
        </p:txBody>
      </p:sp>
      <p:sp>
        <p:nvSpPr>
          <p:cNvPr id="7" name="Content Placeholder 2">
            <a:extLst>
              <a:ext uri="{FF2B5EF4-FFF2-40B4-BE49-F238E27FC236}">
                <a16:creationId xmlns:a16="http://schemas.microsoft.com/office/drawing/2014/main" id="{DA8A1368-1BD2-420A-9053-A3D0516D2AD4}"/>
              </a:ext>
            </a:extLst>
          </p:cNvPr>
          <p:cNvSpPr>
            <a:spLocks noGrp="1"/>
          </p:cNvSpPr>
          <p:nvPr>
            <p:ph idx="13"/>
          </p:nvPr>
        </p:nvSpPr>
        <p:spPr>
          <a:xfrm>
            <a:off x="5976000" y="2556000"/>
            <a:ext cx="3600000" cy="2880000"/>
          </a:xfrm>
        </p:spPr>
        <p:txBody>
          <a:bodyPr/>
          <a:lstStyle>
            <a:lvl1pPr>
              <a:defRPr b="1">
                <a:latin typeface="+mj-lt"/>
              </a:defRPr>
            </a:lvl1pPr>
            <a:lvl2pPr marL="0" indent="0">
              <a:buNone/>
              <a:defRPr sz="1600">
                <a:solidFill>
                  <a:schemeClr val="accent3"/>
                </a:solidFill>
              </a:defRPr>
            </a:lvl2pPr>
            <a:lvl3pPr marL="0" indent="0">
              <a:buNone/>
              <a:defRPr sz="1400"/>
            </a:lvl3pPr>
            <a:lvl4pPr marL="180000">
              <a:defRPr sz="1400"/>
            </a:lvl4pPr>
            <a:lvl5pPr marL="36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2" name="Picture 11" descr="A picture containing text, clipart&#10;&#10;Description automatically generated">
            <a:extLst>
              <a:ext uri="{FF2B5EF4-FFF2-40B4-BE49-F238E27FC236}">
                <a16:creationId xmlns:a16="http://schemas.microsoft.com/office/drawing/2014/main" id="{3BA912FC-7042-E949-BC99-55DDBD47B4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92000" y="5847008"/>
            <a:ext cx="981361" cy="507600"/>
          </a:xfrm>
          <a:prstGeom prst="rect">
            <a:avLst/>
          </a:prstGeom>
        </p:spPr>
      </p:pic>
    </p:spTree>
    <p:extLst>
      <p:ext uri="{BB962C8B-B14F-4D97-AF65-F5344CB8AC3E}">
        <p14:creationId xmlns:p14="http://schemas.microsoft.com/office/powerpoint/2010/main" val="17369115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_Navy_2 Col_opt 2">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07365AB0-BC8A-4240-8C9A-A79DC0F7AB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424" b="22873"/>
          <a:stretch/>
        </p:blipFill>
        <p:spPr>
          <a:xfrm>
            <a:off x="8679600" y="3778376"/>
            <a:ext cx="3512400" cy="3079624"/>
          </a:xfrm>
          <a:prstGeom prst="rect">
            <a:avLst/>
          </a:prstGeom>
        </p:spPr>
      </p:pic>
      <p:pic>
        <p:nvPicPr>
          <p:cNvPr id="14" name="Picture 13" descr="Shape&#10;&#10;Description automatically generated">
            <a:extLst>
              <a:ext uri="{FF2B5EF4-FFF2-40B4-BE49-F238E27FC236}">
                <a16:creationId xmlns:a16="http://schemas.microsoft.com/office/drawing/2014/main" id="{4FE11C6C-C5F4-4FFD-86C6-329593F5C4B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1519" b="53219"/>
          <a:stretch/>
        </p:blipFill>
        <p:spPr>
          <a:xfrm rot="10800000">
            <a:off x="-1558" y="-1324"/>
            <a:ext cx="3567600" cy="1867932"/>
          </a:xfrm>
          <a:prstGeom prst="rect">
            <a:avLst/>
          </a:prstGeom>
        </p:spPr>
      </p:pic>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1548000" y="2556000"/>
            <a:ext cx="3600000" cy="2880000"/>
          </a:xfrm>
        </p:spPr>
        <p:txBody>
          <a:bodyPr/>
          <a:lstStyle>
            <a:lvl1pPr>
              <a:defRPr sz="2800" b="1">
                <a:solidFill>
                  <a:schemeClr val="accent3"/>
                </a:solidFill>
                <a:latin typeface="+mj-lt"/>
              </a:defRPr>
            </a:lvl1pPr>
            <a:lvl2pPr marL="0" indent="0">
              <a:buNone/>
              <a:defRPr sz="1800">
                <a:solidFill>
                  <a:schemeClr val="tx1"/>
                </a:solidFill>
              </a:defRPr>
            </a:lvl2pPr>
            <a:lvl3pPr marL="0" indent="0">
              <a:buNone/>
              <a:defRPr sz="1400"/>
            </a:lvl3pPr>
            <a:lvl4pPr marL="180000">
              <a:defRPr sz="1400"/>
            </a:lvl4pPr>
            <a:lvl5pPr marL="36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9E6502A0-93A2-46D1-99A0-1BC1A8C06AEC}" type="datetime1">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868178-02AE-42FC-958D-6B8F13B60175}" type="slidenum">
              <a:rPr lang="en-GB" smtClean="0"/>
              <a:t>‹#›</a:t>
            </a:fld>
            <a:endParaRPr lang="en-GB"/>
          </a:p>
        </p:txBody>
      </p:sp>
      <p:sp>
        <p:nvSpPr>
          <p:cNvPr id="7" name="Content Placeholder 2">
            <a:extLst>
              <a:ext uri="{FF2B5EF4-FFF2-40B4-BE49-F238E27FC236}">
                <a16:creationId xmlns:a16="http://schemas.microsoft.com/office/drawing/2014/main" id="{DA8A1368-1BD2-420A-9053-A3D0516D2AD4}"/>
              </a:ext>
            </a:extLst>
          </p:cNvPr>
          <p:cNvSpPr>
            <a:spLocks noGrp="1"/>
          </p:cNvSpPr>
          <p:nvPr>
            <p:ph idx="13"/>
          </p:nvPr>
        </p:nvSpPr>
        <p:spPr>
          <a:xfrm>
            <a:off x="5976000" y="2556000"/>
            <a:ext cx="3600000" cy="2880000"/>
          </a:xfrm>
        </p:spPr>
        <p:txBody>
          <a:bodyPr/>
          <a:lstStyle>
            <a:lvl1pPr>
              <a:defRPr sz="2800" b="1">
                <a:solidFill>
                  <a:schemeClr val="accent3"/>
                </a:solidFill>
                <a:latin typeface="+mj-lt"/>
              </a:defRPr>
            </a:lvl1pPr>
            <a:lvl2pPr marL="0" indent="0">
              <a:buNone/>
              <a:defRPr sz="1800">
                <a:solidFill>
                  <a:schemeClr val="tx1"/>
                </a:solidFill>
              </a:defRPr>
            </a:lvl2pPr>
            <a:lvl3pPr marL="0" indent="0">
              <a:buNone/>
              <a:defRPr sz="1400"/>
            </a:lvl3pPr>
            <a:lvl4pPr marL="180000">
              <a:defRPr sz="1400"/>
            </a:lvl4pPr>
            <a:lvl5pPr marL="36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2" name="Picture 11" descr="A picture containing text, clipart&#10;&#10;Description automatically generated">
            <a:extLst>
              <a:ext uri="{FF2B5EF4-FFF2-40B4-BE49-F238E27FC236}">
                <a16:creationId xmlns:a16="http://schemas.microsoft.com/office/drawing/2014/main" id="{6C836B6B-99DB-7644-9788-D1A25EB54F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92000" y="5847008"/>
            <a:ext cx="981361" cy="507600"/>
          </a:xfrm>
          <a:prstGeom prst="rect">
            <a:avLst/>
          </a:prstGeom>
        </p:spPr>
      </p:pic>
    </p:spTree>
    <p:extLst>
      <p:ext uri="{BB962C8B-B14F-4D97-AF65-F5344CB8AC3E}">
        <p14:creationId xmlns:p14="http://schemas.microsoft.com/office/powerpoint/2010/main" val="3741539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2A427D05-0AAA-4191-8602-39A011BE220C}" type="datetime1">
              <a:rPr lang="en-US" smtClean="0"/>
              <a:t>5/29/2024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Quotes_Navy">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99B2A6E7-DB99-46CA-B28A-3AFDBC7CC2C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424" b="22873"/>
          <a:stretch/>
        </p:blipFill>
        <p:spPr>
          <a:xfrm>
            <a:off x="8679600" y="3778376"/>
            <a:ext cx="3512400" cy="3079624"/>
          </a:xfrm>
          <a:prstGeom prst="rect">
            <a:avLst/>
          </a:prstGeom>
        </p:spPr>
      </p:pic>
      <p:pic>
        <p:nvPicPr>
          <p:cNvPr id="15" name="Picture 14" descr="Shape&#10;&#10;Description automatically generated">
            <a:extLst>
              <a:ext uri="{FF2B5EF4-FFF2-40B4-BE49-F238E27FC236}">
                <a16:creationId xmlns:a16="http://schemas.microsoft.com/office/drawing/2014/main" id="{536031C6-1621-48C7-B9B9-A6AF8F208A8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1519" b="53219"/>
          <a:stretch/>
        </p:blipFill>
        <p:spPr>
          <a:xfrm rot="10800000">
            <a:off x="-1558" y="-1324"/>
            <a:ext cx="3567600" cy="1867932"/>
          </a:xfrm>
          <a:prstGeom prst="rect">
            <a:avLst/>
          </a:prstGeom>
        </p:spPr>
      </p:pic>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1548000" y="2556000"/>
            <a:ext cx="4320000" cy="2880000"/>
          </a:xfrm>
        </p:spPr>
        <p:txBody>
          <a:bodyPr/>
          <a:lstStyle>
            <a:lvl1pPr>
              <a:defRPr sz="1600" b="0">
                <a:solidFill>
                  <a:schemeClr val="accent3"/>
                </a:solidFill>
                <a:latin typeface="+mn-lt"/>
              </a:defRPr>
            </a:lvl1pPr>
            <a:lvl2pPr marL="0" indent="0">
              <a:spcAft>
                <a:spcPts val="0"/>
              </a:spcAft>
              <a:buNone/>
              <a:defRPr sz="1400" b="1">
                <a:solidFill>
                  <a:schemeClr val="tx1"/>
                </a:solidFill>
                <a:latin typeface="+mj-lt"/>
              </a:defRPr>
            </a:lvl2pPr>
            <a:lvl3pPr marL="0" indent="0">
              <a:spcAft>
                <a:spcPts val="0"/>
              </a:spcAft>
              <a:buNone/>
              <a:defRPr sz="1400"/>
            </a:lvl3pPr>
            <a:lvl4pPr marL="180000">
              <a:spcAft>
                <a:spcPts val="0"/>
              </a:spcAft>
              <a:defRPr sz="1400"/>
            </a:lvl4pPr>
            <a:lvl5pPr marL="360000">
              <a:spcAft>
                <a:spcPts val="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3FF7C16E-BED5-4D62-886E-207DB0A237C5}" type="datetime1">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868178-02AE-42FC-958D-6B8F13B60175}" type="slidenum">
              <a:rPr lang="en-GB" smtClean="0"/>
              <a:t>‹#›</a:t>
            </a:fld>
            <a:endParaRPr lang="en-GB"/>
          </a:p>
        </p:txBody>
      </p:sp>
      <p:sp>
        <p:nvSpPr>
          <p:cNvPr id="12" name="Content Placeholder 2">
            <a:extLst>
              <a:ext uri="{FF2B5EF4-FFF2-40B4-BE49-F238E27FC236}">
                <a16:creationId xmlns:a16="http://schemas.microsoft.com/office/drawing/2014/main" id="{55DDF4CC-CBA2-41AC-9287-EAC0E68FDE26}"/>
              </a:ext>
            </a:extLst>
          </p:cNvPr>
          <p:cNvSpPr>
            <a:spLocks noGrp="1"/>
          </p:cNvSpPr>
          <p:nvPr>
            <p:ph idx="13"/>
          </p:nvPr>
        </p:nvSpPr>
        <p:spPr>
          <a:xfrm>
            <a:off x="5976000" y="2556000"/>
            <a:ext cx="4320000" cy="2880000"/>
          </a:xfrm>
        </p:spPr>
        <p:txBody>
          <a:bodyPr/>
          <a:lstStyle>
            <a:lvl1pPr>
              <a:defRPr sz="1600" b="0">
                <a:solidFill>
                  <a:schemeClr val="accent3"/>
                </a:solidFill>
                <a:latin typeface="+mn-lt"/>
              </a:defRPr>
            </a:lvl1pPr>
            <a:lvl2pPr marL="0" indent="0">
              <a:spcAft>
                <a:spcPts val="0"/>
              </a:spcAft>
              <a:buNone/>
              <a:defRPr sz="1400" b="1">
                <a:solidFill>
                  <a:schemeClr val="tx1"/>
                </a:solidFill>
                <a:latin typeface="+mj-lt"/>
              </a:defRPr>
            </a:lvl2pPr>
            <a:lvl3pPr marL="0" indent="0">
              <a:spcAft>
                <a:spcPts val="0"/>
              </a:spcAft>
              <a:buNone/>
              <a:defRPr sz="1400"/>
            </a:lvl3pPr>
            <a:lvl4pPr marL="180000">
              <a:spcAft>
                <a:spcPts val="0"/>
              </a:spcAft>
              <a:defRPr sz="1400"/>
            </a:lvl4pPr>
            <a:lvl5pPr marL="360000">
              <a:spcAft>
                <a:spcPts val="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3" name="Picture 12" descr="A picture containing text, clipart&#10;&#10;Description automatically generated">
            <a:extLst>
              <a:ext uri="{FF2B5EF4-FFF2-40B4-BE49-F238E27FC236}">
                <a16:creationId xmlns:a16="http://schemas.microsoft.com/office/drawing/2014/main" id="{376AACEF-1A3A-2C46-A8BF-D7746C7B2D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92000" y="5847008"/>
            <a:ext cx="981361" cy="507600"/>
          </a:xfrm>
          <a:prstGeom prst="rect">
            <a:avLst/>
          </a:prstGeom>
        </p:spPr>
      </p:pic>
    </p:spTree>
    <p:extLst>
      <p:ext uri="{BB962C8B-B14F-4D97-AF65-F5344CB8AC3E}">
        <p14:creationId xmlns:p14="http://schemas.microsoft.com/office/powerpoint/2010/main" val="42437787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F3F5F3"/>
        </a:solidFill>
        <a:effectLst/>
      </p:bgPr>
    </p:bg>
    <p:spTree>
      <p:nvGrpSpPr>
        <p:cNvPr id="1" name=""/>
        <p:cNvGrpSpPr/>
        <p:nvPr/>
      </p:nvGrpSpPr>
      <p:grpSpPr>
        <a:xfrm>
          <a:off x="0" y="0"/>
          <a:ext cx="0" cy="0"/>
          <a:chOff x="0" y="0"/>
          <a:chExt cx="0" cy="0"/>
        </a:xfrm>
      </p:grpSpPr>
      <p:pic>
        <p:nvPicPr>
          <p:cNvPr id="10" name="Picture 9" descr="Shape, arrow&#10;&#10;Description automatically generated">
            <a:extLst>
              <a:ext uri="{FF2B5EF4-FFF2-40B4-BE49-F238E27FC236}">
                <a16:creationId xmlns:a16="http://schemas.microsoft.com/office/drawing/2014/main" id="{6F1EEF2D-052E-4142-AC6B-210783AD6E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32" r="18434" b="10295"/>
          <a:stretch/>
        </p:blipFill>
        <p:spPr>
          <a:xfrm>
            <a:off x="2465267" y="-1"/>
            <a:ext cx="9726733" cy="6858001"/>
          </a:xfrm>
          <a:prstGeom prst="rect">
            <a:avLst/>
          </a:prstGeom>
        </p:spPr>
      </p:pic>
      <p:sp>
        <p:nvSpPr>
          <p:cNvPr id="2" name="Title 1">
            <a:extLst>
              <a:ext uri="{FF2B5EF4-FFF2-40B4-BE49-F238E27FC236}">
                <a16:creationId xmlns:a16="http://schemas.microsoft.com/office/drawing/2014/main" id="{6DF0C1CF-4D7B-4F16-9326-D67CA4B0651D}"/>
              </a:ext>
            </a:extLst>
          </p:cNvPr>
          <p:cNvSpPr>
            <a:spLocks noGrp="1"/>
          </p:cNvSpPr>
          <p:nvPr>
            <p:ph type="title"/>
          </p:nvPr>
        </p:nvSpPr>
        <p:spPr>
          <a:xfrm>
            <a:off x="432000" y="2844000"/>
            <a:ext cx="4680000" cy="720000"/>
          </a:xfrm>
        </p:spPr>
        <p:txBody>
          <a:bodyPr/>
          <a:lstStyle>
            <a:lvl1pPr>
              <a:defRPr sz="5000"/>
            </a:lvl1pPr>
          </a:lstStyle>
          <a:p>
            <a:r>
              <a:rPr lang="en-GB"/>
              <a:t>Click to edit Master title style</a:t>
            </a:r>
          </a:p>
        </p:txBody>
      </p:sp>
      <p:pic>
        <p:nvPicPr>
          <p:cNvPr id="7" name="Picture 6" descr="Shape, arrow&#10;&#10;Description automatically generated">
            <a:extLst>
              <a:ext uri="{FF2B5EF4-FFF2-40B4-BE49-F238E27FC236}">
                <a16:creationId xmlns:a16="http://schemas.microsoft.com/office/drawing/2014/main" id="{9707031F-2744-49E1-9EE1-DDB6663DBC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59939"/>
          <a:stretch/>
        </p:blipFill>
        <p:spPr>
          <a:xfrm rot="10800000">
            <a:off x="-869932" y="0"/>
            <a:ext cx="5578435" cy="1599584"/>
          </a:xfrm>
          <a:prstGeom prst="rect">
            <a:avLst/>
          </a:prstGeom>
        </p:spPr>
      </p:pic>
      <p:pic>
        <p:nvPicPr>
          <p:cNvPr id="13" name="Picture 12">
            <a:extLst>
              <a:ext uri="{FF2B5EF4-FFF2-40B4-BE49-F238E27FC236}">
                <a16:creationId xmlns:a16="http://schemas.microsoft.com/office/drawing/2014/main" id="{D56C8A2F-02D2-42E1-9F36-3B11D8DC7F5D}"/>
              </a:ext>
            </a:extLst>
          </p:cNvPr>
          <p:cNvPicPr>
            <a:picLocks noChangeAspect="1"/>
          </p:cNvPicPr>
          <p:nvPr userDrawn="1"/>
        </p:nvPicPr>
        <p:blipFill>
          <a:blip r:embed="rId3"/>
          <a:stretch>
            <a:fillRect/>
          </a:stretch>
        </p:blipFill>
        <p:spPr>
          <a:xfrm>
            <a:off x="10332000" y="5666400"/>
            <a:ext cx="1351924" cy="687550"/>
          </a:xfrm>
          <a:prstGeom prst="rect">
            <a:avLst/>
          </a:prstGeom>
        </p:spPr>
      </p:pic>
      <p:pic>
        <p:nvPicPr>
          <p:cNvPr id="8" name="Picture 7" descr="A close up of a logo&#10;&#10;Description automatically generated">
            <a:extLst>
              <a:ext uri="{FF2B5EF4-FFF2-40B4-BE49-F238E27FC236}">
                <a16:creationId xmlns:a16="http://schemas.microsoft.com/office/drawing/2014/main" id="{98EBB594-2376-874E-9F44-33D47F071544}"/>
              </a:ext>
            </a:extLst>
          </p:cNvPr>
          <p:cNvPicPr>
            <a:picLocks noChangeAspect="1"/>
          </p:cNvPicPr>
          <p:nvPr userDrawn="1"/>
        </p:nvPicPr>
        <p:blipFill rotWithShape="1">
          <a:blip r:embed="rId4"/>
          <a:srcRect l="13280" t="12751" r="13675" b="14204"/>
          <a:stretch/>
        </p:blipFill>
        <p:spPr>
          <a:xfrm>
            <a:off x="9235652" y="1309897"/>
            <a:ext cx="2448272" cy="2448272"/>
          </a:xfrm>
          <a:prstGeom prst="rect">
            <a:avLst/>
          </a:prstGeom>
        </p:spPr>
      </p:pic>
    </p:spTree>
    <p:extLst>
      <p:ext uri="{BB962C8B-B14F-4D97-AF65-F5344CB8AC3E}">
        <p14:creationId xmlns:p14="http://schemas.microsoft.com/office/powerpoint/2010/main" val="42861697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401E6CD4-E622-47E5-AD78-A58244F27931}" type="datetime1">
              <a:rPr lang="en-GB" smtClean="0"/>
              <a:t>29/05/2024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B868178-02AE-42FC-958D-6B8F13B60175}" type="slidenum">
              <a:rPr lang="en-GB" smtClean="0"/>
              <a:t>‹#›</a:t>
            </a:fld>
            <a:endParaRPr lang="en-GB"/>
          </a:p>
        </p:txBody>
      </p:sp>
    </p:spTree>
    <p:extLst>
      <p:ext uri="{BB962C8B-B14F-4D97-AF65-F5344CB8AC3E}">
        <p14:creationId xmlns:p14="http://schemas.microsoft.com/office/powerpoint/2010/main" val="41424366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84BC6D-D481-4A92-A733-A0EEFB656664}" type="datetime1">
              <a:rPr lang="en-GB" smtClean="0"/>
              <a:t>29/05/2024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B868178-02AE-42FC-958D-6B8F13B60175}" type="slidenum">
              <a:rPr lang="en-GB" smtClean="0"/>
              <a:t>‹#›</a:t>
            </a:fld>
            <a:endParaRPr lang="en-GB"/>
          </a:p>
        </p:txBody>
      </p:sp>
    </p:spTree>
    <p:extLst>
      <p:ext uri="{BB962C8B-B14F-4D97-AF65-F5344CB8AC3E}">
        <p14:creationId xmlns:p14="http://schemas.microsoft.com/office/powerpoint/2010/main" val="15503678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80732C-99B6-468D-8E86-54127C661C29}" type="datetime1">
              <a:rPr lang="en-US" smtClean="0"/>
              <a:t>5/29/2024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extLst>
      <p:ext uri="{BB962C8B-B14F-4D97-AF65-F5344CB8AC3E}">
        <p14:creationId xmlns:p14="http://schemas.microsoft.com/office/powerpoint/2010/main" val="7186928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0460C-370B-4B74-9BF9-0470596520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224ED2B-5C5B-4742-A4E7-1B46BAF54A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20F2FA9-0CB4-4779-9C4B-7740B215F638}"/>
              </a:ext>
            </a:extLst>
          </p:cNvPr>
          <p:cNvSpPr>
            <a:spLocks noGrp="1"/>
          </p:cNvSpPr>
          <p:nvPr>
            <p:ph type="dt" sz="half" idx="10"/>
          </p:nvPr>
        </p:nvSpPr>
        <p:spPr/>
        <p:txBody>
          <a:bodyPr/>
          <a:lstStyle/>
          <a:p>
            <a:fld id="{6C340A38-CA5C-4521-B055-00D21D2DDA9A}" type="datetimeFigureOut">
              <a:rPr lang="en-GB" smtClean="0"/>
              <a:t>29/05/2024</a:t>
            </a:fld>
            <a:endParaRPr lang="en-GB"/>
          </a:p>
        </p:txBody>
      </p:sp>
      <p:sp>
        <p:nvSpPr>
          <p:cNvPr id="5" name="Footer Placeholder 4">
            <a:extLst>
              <a:ext uri="{FF2B5EF4-FFF2-40B4-BE49-F238E27FC236}">
                <a16:creationId xmlns:a16="http://schemas.microsoft.com/office/drawing/2014/main" id="{07060125-D92E-4783-A217-0DEEA28302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98A087-EF37-46DA-ADEB-4A23F81D6CF8}"/>
              </a:ext>
            </a:extLst>
          </p:cNvPr>
          <p:cNvSpPr>
            <a:spLocks noGrp="1"/>
          </p:cNvSpPr>
          <p:nvPr>
            <p:ph type="sldNum" sz="quarter" idx="12"/>
          </p:nvPr>
        </p:nvSpPr>
        <p:spPr/>
        <p:txBody>
          <a:bodyPr/>
          <a:lstStyle/>
          <a:p>
            <a:fld id="{C66CAA20-904C-449C-B18C-B09F1B06CA68}" type="slidenum">
              <a:rPr lang="en-GB" smtClean="0"/>
              <a:t>‹#›</a:t>
            </a:fld>
            <a:endParaRPr lang="en-GB"/>
          </a:p>
        </p:txBody>
      </p:sp>
    </p:spTree>
    <p:extLst>
      <p:ext uri="{BB962C8B-B14F-4D97-AF65-F5344CB8AC3E}">
        <p14:creationId xmlns:p14="http://schemas.microsoft.com/office/powerpoint/2010/main" val="20622541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FCE45-8CD0-4576-956B-442811D801D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970AF4-EC65-41C0-BF54-840AFE3191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44803E-D3E9-41E5-961E-6E6DB7D3E2B5}"/>
              </a:ext>
            </a:extLst>
          </p:cNvPr>
          <p:cNvSpPr>
            <a:spLocks noGrp="1"/>
          </p:cNvSpPr>
          <p:nvPr>
            <p:ph type="dt" sz="half" idx="10"/>
          </p:nvPr>
        </p:nvSpPr>
        <p:spPr/>
        <p:txBody>
          <a:bodyPr/>
          <a:lstStyle/>
          <a:p>
            <a:fld id="{6C340A38-CA5C-4521-B055-00D21D2DDA9A}" type="datetimeFigureOut">
              <a:rPr lang="en-GB" smtClean="0"/>
              <a:t>29/05/2024</a:t>
            </a:fld>
            <a:endParaRPr lang="en-GB"/>
          </a:p>
        </p:txBody>
      </p:sp>
      <p:sp>
        <p:nvSpPr>
          <p:cNvPr id="5" name="Footer Placeholder 4">
            <a:extLst>
              <a:ext uri="{FF2B5EF4-FFF2-40B4-BE49-F238E27FC236}">
                <a16:creationId xmlns:a16="http://schemas.microsoft.com/office/drawing/2014/main" id="{AD77630B-7FB0-46FE-945B-60E95FB8E9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6667C1-0667-427F-8707-D76669C3B7D8}"/>
              </a:ext>
            </a:extLst>
          </p:cNvPr>
          <p:cNvSpPr>
            <a:spLocks noGrp="1"/>
          </p:cNvSpPr>
          <p:nvPr>
            <p:ph type="sldNum" sz="quarter" idx="12"/>
          </p:nvPr>
        </p:nvSpPr>
        <p:spPr/>
        <p:txBody>
          <a:bodyPr/>
          <a:lstStyle/>
          <a:p>
            <a:fld id="{C66CAA20-904C-449C-B18C-B09F1B06CA68}" type="slidenum">
              <a:rPr lang="en-GB" smtClean="0"/>
              <a:t>‹#›</a:t>
            </a:fld>
            <a:endParaRPr lang="en-GB"/>
          </a:p>
        </p:txBody>
      </p:sp>
    </p:spTree>
    <p:extLst>
      <p:ext uri="{BB962C8B-B14F-4D97-AF65-F5344CB8AC3E}">
        <p14:creationId xmlns:p14="http://schemas.microsoft.com/office/powerpoint/2010/main" val="40470043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9F77D-B6C2-4D4A-985C-4BA36CEF6E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DB837D3-4555-4444-B328-87032F08B1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C70388-56B3-4DA5-85CD-C41D08E63FF5}"/>
              </a:ext>
            </a:extLst>
          </p:cNvPr>
          <p:cNvSpPr>
            <a:spLocks noGrp="1"/>
          </p:cNvSpPr>
          <p:nvPr>
            <p:ph type="dt" sz="half" idx="10"/>
          </p:nvPr>
        </p:nvSpPr>
        <p:spPr/>
        <p:txBody>
          <a:bodyPr/>
          <a:lstStyle/>
          <a:p>
            <a:fld id="{6C340A38-CA5C-4521-B055-00D21D2DDA9A}" type="datetimeFigureOut">
              <a:rPr lang="en-GB" smtClean="0"/>
              <a:t>29/05/2024</a:t>
            </a:fld>
            <a:endParaRPr lang="en-GB"/>
          </a:p>
        </p:txBody>
      </p:sp>
      <p:sp>
        <p:nvSpPr>
          <p:cNvPr id="5" name="Footer Placeholder 4">
            <a:extLst>
              <a:ext uri="{FF2B5EF4-FFF2-40B4-BE49-F238E27FC236}">
                <a16:creationId xmlns:a16="http://schemas.microsoft.com/office/drawing/2014/main" id="{742C5252-181B-4C6B-BBBC-541F7554FE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5E0B31-C680-4882-8843-E2102CAA7429}"/>
              </a:ext>
            </a:extLst>
          </p:cNvPr>
          <p:cNvSpPr>
            <a:spLocks noGrp="1"/>
          </p:cNvSpPr>
          <p:nvPr>
            <p:ph type="sldNum" sz="quarter" idx="12"/>
          </p:nvPr>
        </p:nvSpPr>
        <p:spPr/>
        <p:txBody>
          <a:bodyPr/>
          <a:lstStyle/>
          <a:p>
            <a:fld id="{C66CAA20-904C-449C-B18C-B09F1B06CA68}" type="slidenum">
              <a:rPr lang="en-GB" smtClean="0"/>
              <a:t>‹#›</a:t>
            </a:fld>
            <a:endParaRPr lang="en-GB"/>
          </a:p>
        </p:txBody>
      </p:sp>
    </p:spTree>
    <p:extLst>
      <p:ext uri="{BB962C8B-B14F-4D97-AF65-F5344CB8AC3E}">
        <p14:creationId xmlns:p14="http://schemas.microsoft.com/office/powerpoint/2010/main" val="23259885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8753-C686-4790-85BC-FFB42E498D6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875D666-B64C-41F5-B16B-4B1BEA7EAB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0114B3A-D02E-4975-9081-F90333DB9D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F3483EF-8A47-49A7-9B6F-8A7461D12B13}"/>
              </a:ext>
            </a:extLst>
          </p:cNvPr>
          <p:cNvSpPr>
            <a:spLocks noGrp="1"/>
          </p:cNvSpPr>
          <p:nvPr>
            <p:ph type="dt" sz="half" idx="10"/>
          </p:nvPr>
        </p:nvSpPr>
        <p:spPr/>
        <p:txBody>
          <a:bodyPr/>
          <a:lstStyle/>
          <a:p>
            <a:fld id="{6C340A38-CA5C-4521-B055-00D21D2DDA9A}" type="datetimeFigureOut">
              <a:rPr lang="en-GB" smtClean="0"/>
              <a:t>29/05/2024</a:t>
            </a:fld>
            <a:endParaRPr lang="en-GB"/>
          </a:p>
        </p:txBody>
      </p:sp>
      <p:sp>
        <p:nvSpPr>
          <p:cNvPr id="6" name="Footer Placeholder 5">
            <a:extLst>
              <a:ext uri="{FF2B5EF4-FFF2-40B4-BE49-F238E27FC236}">
                <a16:creationId xmlns:a16="http://schemas.microsoft.com/office/drawing/2014/main" id="{9A4BFC42-A65B-47D1-8B52-E9448152FB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3A0F80-243A-4A60-A805-6DBF43D7442A}"/>
              </a:ext>
            </a:extLst>
          </p:cNvPr>
          <p:cNvSpPr>
            <a:spLocks noGrp="1"/>
          </p:cNvSpPr>
          <p:nvPr>
            <p:ph type="sldNum" sz="quarter" idx="12"/>
          </p:nvPr>
        </p:nvSpPr>
        <p:spPr/>
        <p:txBody>
          <a:bodyPr/>
          <a:lstStyle/>
          <a:p>
            <a:fld id="{C66CAA20-904C-449C-B18C-B09F1B06CA68}" type="slidenum">
              <a:rPr lang="en-GB" smtClean="0"/>
              <a:t>‹#›</a:t>
            </a:fld>
            <a:endParaRPr lang="en-GB"/>
          </a:p>
        </p:txBody>
      </p:sp>
    </p:spTree>
    <p:extLst>
      <p:ext uri="{BB962C8B-B14F-4D97-AF65-F5344CB8AC3E}">
        <p14:creationId xmlns:p14="http://schemas.microsoft.com/office/powerpoint/2010/main" val="25235442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0665F-4D95-4EB6-ABC3-BF6B1E79B36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FE65AE-3636-4E7B-AD91-4D2CBCE4DD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0720D0-046C-499B-81A5-3331A4DD4A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BE92C82-5DAE-4154-881B-C227CECE3C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B2D91F-F9AE-4130-B4B2-03701D2797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3515071-D948-4341-B537-35F080C6D1D2}"/>
              </a:ext>
            </a:extLst>
          </p:cNvPr>
          <p:cNvSpPr>
            <a:spLocks noGrp="1"/>
          </p:cNvSpPr>
          <p:nvPr>
            <p:ph type="dt" sz="half" idx="10"/>
          </p:nvPr>
        </p:nvSpPr>
        <p:spPr/>
        <p:txBody>
          <a:bodyPr/>
          <a:lstStyle/>
          <a:p>
            <a:fld id="{6C340A38-CA5C-4521-B055-00D21D2DDA9A}" type="datetimeFigureOut">
              <a:rPr lang="en-GB" smtClean="0"/>
              <a:t>29/05/2024</a:t>
            </a:fld>
            <a:endParaRPr lang="en-GB"/>
          </a:p>
        </p:txBody>
      </p:sp>
      <p:sp>
        <p:nvSpPr>
          <p:cNvPr id="8" name="Footer Placeholder 7">
            <a:extLst>
              <a:ext uri="{FF2B5EF4-FFF2-40B4-BE49-F238E27FC236}">
                <a16:creationId xmlns:a16="http://schemas.microsoft.com/office/drawing/2014/main" id="{D08F75FB-6807-49CB-8D73-D119005E16D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B512AEB-71CE-4AA1-9E7F-244713E9AEB8}"/>
              </a:ext>
            </a:extLst>
          </p:cNvPr>
          <p:cNvSpPr>
            <a:spLocks noGrp="1"/>
          </p:cNvSpPr>
          <p:nvPr>
            <p:ph type="sldNum" sz="quarter" idx="12"/>
          </p:nvPr>
        </p:nvSpPr>
        <p:spPr/>
        <p:txBody>
          <a:bodyPr/>
          <a:lstStyle/>
          <a:p>
            <a:fld id="{C66CAA20-904C-449C-B18C-B09F1B06CA68}" type="slidenum">
              <a:rPr lang="en-GB" smtClean="0"/>
              <a:t>‹#›</a:t>
            </a:fld>
            <a:endParaRPr lang="en-GB"/>
          </a:p>
        </p:txBody>
      </p:sp>
    </p:spTree>
    <p:extLst>
      <p:ext uri="{BB962C8B-B14F-4D97-AF65-F5344CB8AC3E}">
        <p14:creationId xmlns:p14="http://schemas.microsoft.com/office/powerpoint/2010/main" val="3458214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69B8012-90E5-4BF2-B13D-6DEC2EE5E086}" type="datetime1">
              <a:rPr lang="en-US" smtClean="0"/>
              <a:t>5/29/2024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62B0E-F5A5-433A-9E0E-B7E2391F7D4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6F4B3A6-C238-4AD6-9434-1BB7DCD3FD0C}"/>
              </a:ext>
            </a:extLst>
          </p:cNvPr>
          <p:cNvSpPr>
            <a:spLocks noGrp="1"/>
          </p:cNvSpPr>
          <p:nvPr>
            <p:ph type="dt" sz="half" idx="10"/>
          </p:nvPr>
        </p:nvSpPr>
        <p:spPr/>
        <p:txBody>
          <a:bodyPr/>
          <a:lstStyle/>
          <a:p>
            <a:fld id="{6C340A38-CA5C-4521-B055-00D21D2DDA9A}" type="datetimeFigureOut">
              <a:rPr lang="en-GB" smtClean="0"/>
              <a:t>29/05/2024</a:t>
            </a:fld>
            <a:endParaRPr lang="en-GB"/>
          </a:p>
        </p:txBody>
      </p:sp>
      <p:sp>
        <p:nvSpPr>
          <p:cNvPr id="4" name="Footer Placeholder 3">
            <a:extLst>
              <a:ext uri="{FF2B5EF4-FFF2-40B4-BE49-F238E27FC236}">
                <a16:creationId xmlns:a16="http://schemas.microsoft.com/office/drawing/2014/main" id="{089CA50D-A13E-4AEA-AA8A-C08FD1E5DF7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F4DE643-B3E3-4F37-8CA4-60F0DD878D28}"/>
              </a:ext>
            </a:extLst>
          </p:cNvPr>
          <p:cNvSpPr>
            <a:spLocks noGrp="1"/>
          </p:cNvSpPr>
          <p:nvPr>
            <p:ph type="sldNum" sz="quarter" idx="12"/>
          </p:nvPr>
        </p:nvSpPr>
        <p:spPr/>
        <p:txBody>
          <a:bodyPr/>
          <a:lstStyle/>
          <a:p>
            <a:fld id="{C66CAA20-904C-449C-B18C-B09F1B06CA68}" type="slidenum">
              <a:rPr lang="en-GB" smtClean="0"/>
              <a:t>‹#›</a:t>
            </a:fld>
            <a:endParaRPr lang="en-GB"/>
          </a:p>
        </p:txBody>
      </p:sp>
    </p:spTree>
    <p:extLst>
      <p:ext uri="{BB962C8B-B14F-4D97-AF65-F5344CB8AC3E}">
        <p14:creationId xmlns:p14="http://schemas.microsoft.com/office/powerpoint/2010/main" val="25730747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5648F0-EF15-4797-AA5C-3AF1E9B06089}"/>
              </a:ext>
            </a:extLst>
          </p:cNvPr>
          <p:cNvSpPr>
            <a:spLocks noGrp="1"/>
          </p:cNvSpPr>
          <p:nvPr>
            <p:ph type="dt" sz="half" idx="10"/>
          </p:nvPr>
        </p:nvSpPr>
        <p:spPr/>
        <p:txBody>
          <a:bodyPr/>
          <a:lstStyle/>
          <a:p>
            <a:fld id="{6C340A38-CA5C-4521-B055-00D21D2DDA9A}" type="datetimeFigureOut">
              <a:rPr lang="en-GB" smtClean="0"/>
              <a:t>29/05/2024</a:t>
            </a:fld>
            <a:endParaRPr lang="en-GB"/>
          </a:p>
        </p:txBody>
      </p:sp>
      <p:sp>
        <p:nvSpPr>
          <p:cNvPr id="3" name="Footer Placeholder 2">
            <a:extLst>
              <a:ext uri="{FF2B5EF4-FFF2-40B4-BE49-F238E27FC236}">
                <a16:creationId xmlns:a16="http://schemas.microsoft.com/office/drawing/2014/main" id="{9B851C1F-D976-4539-B417-B6950968991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3E273D2-B594-4F62-8EAF-AC2DC776B5D5}"/>
              </a:ext>
            </a:extLst>
          </p:cNvPr>
          <p:cNvSpPr>
            <a:spLocks noGrp="1"/>
          </p:cNvSpPr>
          <p:nvPr>
            <p:ph type="sldNum" sz="quarter" idx="12"/>
          </p:nvPr>
        </p:nvSpPr>
        <p:spPr/>
        <p:txBody>
          <a:bodyPr/>
          <a:lstStyle/>
          <a:p>
            <a:fld id="{C66CAA20-904C-449C-B18C-B09F1B06CA68}" type="slidenum">
              <a:rPr lang="en-GB" smtClean="0"/>
              <a:t>‹#›</a:t>
            </a:fld>
            <a:endParaRPr lang="en-GB"/>
          </a:p>
        </p:txBody>
      </p:sp>
    </p:spTree>
    <p:extLst>
      <p:ext uri="{BB962C8B-B14F-4D97-AF65-F5344CB8AC3E}">
        <p14:creationId xmlns:p14="http://schemas.microsoft.com/office/powerpoint/2010/main" val="16629954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DA8DA-B3AB-4BB7-9955-8A71570B2C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DB4AFE4-5933-4F38-AA84-265A14B32B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7B0B69C-55EA-4D93-8101-E5C1D8F3FB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5E2775-5E44-4A82-9061-2C46B3A2C0CC}"/>
              </a:ext>
            </a:extLst>
          </p:cNvPr>
          <p:cNvSpPr>
            <a:spLocks noGrp="1"/>
          </p:cNvSpPr>
          <p:nvPr>
            <p:ph type="dt" sz="half" idx="10"/>
          </p:nvPr>
        </p:nvSpPr>
        <p:spPr/>
        <p:txBody>
          <a:bodyPr/>
          <a:lstStyle/>
          <a:p>
            <a:fld id="{6C340A38-CA5C-4521-B055-00D21D2DDA9A}" type="datetimeFigureOut">
              <a:rPr lang="en-GB" smtClean="0"/>
              <a:t>29/05/2024</a:t>
            </a:fld>
            <a:endParaRPr lang="en-GB"/>
          </a:p>
        </p:txBody>
      </p:sp>
      <p:sp>
        <p:nvSpPr>
          <p:cNvPr id="6" name="Footer Placeholder 5">
            <a:extLst>
              <a:ext uri="{FF2B5EF4-FFF2-40B4-BE49-F238E27FC236}">
                <a16:creationId xmlns:a16="http://schemas.microsoft.com/office/drawing/2014/main" id="{43F02195-08FB-4B69-8071-42E2415286C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86F3FD-B8FA-4663-9932-53443841E167}"/>
              </a:ext>
            </a:extLst>
          </p:cNvPr>
          <p:cNvSpPr>
            <a:spLocks noGrp="1"/>
          </p:cNvSpPr>
          <p:nvPr>
            <p:ph type="sldNum" sz="quarter" idx="12"/>
          </p:nvPr>
        </p:nvSpPr>
        <p:spPr/>
        <p:txBody>
          <a:bodyPr/>
          <a:lstStyle/>
          <a:p>
            <a:fld id="{C66CAA20-904C-449C-B18C-B09F1B06CA68}" type="slidenum">
              <a:rPr lang="en-GB" smtClean="0"/>
              <a:t>‹#›</a:t>
            </a:fld>
            <a:endParaRPr lang="en-GB"/>
          </a:p>
        </p:txBody>
      </p:sp>
    </p:spTree>
    <p:extLst>
      <p:ext uri="{BB962C8B-B14F-4D97-AF65-F5344CB8AC3E}">
        <p14:creationId xmlns:p14="http://schemas.microsoft.com/office/powerpoint/2010/main" val="4844146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10A0-6922-472D-A562-BA096EB999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297AC13-FF38-4F0A-8362-ECB378F936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DABBE18-958F-4272-BD1A-804E3FAE2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A6C522-51D4-4D0F-9104-F3D8B177943C}"/>
              </a:ext>
            </a:extLst>
          </p:cNvPr>
          <p:cNvSpPr>
            <a:spLocks noGrp="1"/>
          </p:cNvSpPr>
          <p:nvPr>
            <p:ph type="dt" sz="half" idx="10"/>
          </p:nvPr>
        </p:nvSpPr>
        <p:spPr/>
        <p:txBody>
          <a:bodyPr/>
          <a:lstStyle/>
          <a:p>
            <a:fld id="{6C340A38-CA5C-4521-B055-00D21D2DDA9A}" type="datetimeFigureOut">
              <a:rPr lang="en-GB" smtClean="0"/>
              <a:t>29/05/2024</a:t>
            </a:fld>
            <a:endParaRPr lang="en-GB"/>
          </a:p>
        </p:txBody>
      </p:sp>
      <p:sp>
        <p:nvSpPr>
          <p:cNvPr id="6" name="Footer Placeholder 5">
            <a:extLst>
              <a:ext uri="{FF2B5EF4-FFF2-40B4-BE49-F238E27FC236}">
                <a16:creationId xmlns:a16="http://schemas.microsoft.com/office/drawing/2014/main" id="{53A74FE4-E4F2-4233-9FDB-82A5002F68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F89F51-8648-42C5-A331-CF7904702D84}"/>
              </a:ext>
            </a:extLst>
          </p:cNvPr>
          <p:cNvSpPr>
            <a:spLocks noGrp="1"/>
          </p:cNvSpPr>
          <p:nvPr>
            <p:ph type="sldNum" sz="quarter" idx="12"/>
          </p:nvPr>
        </p:nvSpPr>
        <p:spPr/>
        <p:txBody>
          <a:bodyPr/>
          <a:lstStyle/>
          <a:p>
            <a:fld id="{C66CAA20-904C-449C-B18C-B09F1B06CA68}" type="slidenum">
              <a:rPr lang="en-GB" smtClean="0"/>
              <a:t>‹#›</a:t>
            </a:fld>
            <a:endParaRPr lang="en-GB"/>
          </a:p>
        </p:txBody>
      </p:sp>
    </p:spTree>
    <p:extLst>
      <p:ext uri="{BB962C8B-B14F-4D97-AF65-F5344CB8AC3E}">
        <p14:creationId xmlns:p14="http://schemas.microsoft.com/office/powerpoint/2010/main" val="2460095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97CB0-3D37-4735-83CE-FE895110F05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966DA6-75A4-4A78-8D3A-0A4B661186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94D2F9-C2A0-4516-B30E-92C2954841DF}"/>
              </a:ext>
            </a:extLst>
          </p:cNvPr>
          <p:cNvSpPr>
            <a:spLocks noGrp="1"/>
          </p:cNvSpPr>
          <p:nvPr>
            <p:ph type="dt" sz="half" idx="10"/>
          </p:nvPr>
        </p:nvSpPr>
        <p:spPr/>
        <p:txBody>
          <a:bodyPr/>
          <a:lstStyle/>
          <a:p>
            <a:fld id="{6C340A38-CA5C-4521-B055-00D21D2DDA9A}" type="datetimeFigureOut">
              <a:rPr lang="en-GB" smtClean="0"/>
              <a:t>29/05/2024</a:t>
            </a:fld>
            <a:endParaRPr lang="en-GB"/>
          </a:p>
        </p:txBody>
      </p:sp>
      <p:sp>
        <p:nvSpPr>
          <p:cNvPr id="5" name="Footer Placeholder 4">
            <a:extLst>
              <a:ext uri="{FF2B5EF4-FFF2-40B4-BE49-F238E27FC236}">
                <a16:creationId xmlns:a16="http://schemas.microsoft.com/office/drawing/2014/main" id="{536D0F06-BB15-47F7-8C5A-75F33FEB94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6BA682-7E83-40FF-ACC7-E46885A69F31}"/>
              </a:ext>
            </a:extLst>
          </p:cNvPr>
          <p:cNvSpPr>
            <a:spLocks noGrp="1"/>
          </p:cNvSpPr>
          <p:nvPr>
            <p:ph type="sldNum" sz="quarter" idx="12"/>
          </p:nvPr>
        </p:nvSpPr>
        <p:spPr/>
        <p:txBody>
          <a:bodyPr/>
          <a:lstStyle/>
          <a:p>
            <a:fld id="{C66CAA20-904C-449C-B18C-B09F1B06CA68}" type="slidenum">
              <a:rPr lang="en-GB" smtClean="0"/>
              <a:t>‹#›</a:t>
            </a:fld>
            <a:endParaRPr lang="en-GB"/>
          </a:p>
        </p:txBody>
      </p:sp>
    </p:spTree>
    <p:extLst>
      <p:ext uri="{BB962C8B-B14F-4D97-AF65-F5344CB8AC3E}">
        <p14:creationId xmlns:p14="http://schemas.microsoft.com/office/powerpoint/2010/main" val="2008993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C95353-39AC-4322-8A80-DF01AAD9E4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F75641-54F2-428E-BBC1-F00838B4BB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007AF6-58B4-4027-9632-617D34D59B61}"/>
              </a:ext>
            </a:extLst>
          </p:cNvPr>
          <p:cNvSpPr>
            <a:spLocks noGrp="1"/>
          </p:cNvSpPr>
          <p:nvPr>
            <p:ph type="dt" sz="half" idx="10"/>
          </p:nvPr>
        </p:nvSpPr>
        <p:spPr/>
        <p:txBody>
          <a:bodyPr/>
          <a:lstStyle/>
          <a:p>
            <a:fld id="{6C340A38-CA5C-4521-B055-00D21D2DDA9A}" type="datetimeFigureOut">
              <a:rPr lang="en-GB" smtClean="0"/>
              <a:t>29/05/2024</a:t>
            </a:fld>
            <a:endParaRPr lang="en-GB"/>
          </a:p>
        </p:txBody>
      </p:sp>
      <p:sp>
        <p:nvSpPr>
          <p:cNvPr id="5" name="Footer Placeholder 4">
            <a:extLst>
              <a:ext uri="{FF2B5EF4-FFF2-40B4-BE49-F238E27FC236}">
                <a16:creationId xmlns:a16="http://schemas.microsoft.com/office/drawing/2014/main" id="{B50EF3BC-EA1C-4B90-8C0F-EB780D77DF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FDD5E8-B6C2-49F2-A9C0-F620F6A878AB}"/>
              </a:ext>
            </a:extLst>
          </p:cNvPr>
          <p:cNvSpPr>
            <a:spLocks noGrp="1"/>
          </p:cNvSpPr>
          <p:nvPr>
            <p:ph type="sldNum" sz="quarter" idx="12"/>
          </p:nvPr>
        </p:nvSpPr>
        <p:spPr/>
        <p:txBody>
          <a:bodyPr/>
          <a:lstStyle/>
          <a:p>
            <a:fld id="{C66CAA20-904C-449C-B18C-B09F1B06CA68}" type="slidenum">
              <a:rPr lang="en-GB" smtClean="0"/>
              <a:t>‹#›</a:t>
            </a:fld>
            <a:endParaRPr lang="en-GB"/>
          </a:p>
        </p:txBody>
      </p:sp>
    </p:spTree>
    <p:extLst>
      <p:ext uri="{BB962C8B-B14F-4D97-AF65-F5344CB8AC3E}">
        <p14:creationId xmlns:p14="http://schemas.microsoft.com/office/powerpoint/2010/main" val="349143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Content_Navy_1 Col">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FDFA3437-946B-45B9-AB8C-CC024553BA0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424" b="22873"/>
          <a:stretch/>
        </p:blipFill>
        <p:spPr>
          <a:xfrm>
            <a:off x="8679600" y="3778376"/>
            <a:ext cx="3512400" cy="3079624"/>
          </a:xfrm>
          <a:prstGeom prst="rect">
            <a:avLst/>
          </a:prstGeom>
        </p:spPr>
      </p:pic>
      <p:pic>
        <p:nvPicPr>
          <p:cNvPr id="13" name="Picture 12" descr="Shape&#10;&#10;Description automatically generated">
            <a:extLst>
              <a:ext uri="{FF2B5EF4-FFF2-40B4-BE49-F238E27FC236}">
                <a16:creationId xmlns:a16="http://schemas.microsoft.com/office/drawing/2014/main" id="{4CC6F374-3521-46B7-8D4B-3C254626224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1519" b="53219"/>
          <a:stretch/>
        </p:blipFill>
        <p:spPr>
          <a:xfrm rot="10800000">
            <a:off x="-1558" y="-1324"/>
            <a:ext cx="3567600" cy="1867932"/>
          </a:xfrm>
          <a:prstGeom prst="rect">
            <a:avLst/>
          </a:prstGeom>
        </p:spPr>
      </p:pic>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1548000" y="2556000"/>
            <a:ext cx="5400000" cy="2880000"/>
          </a:xfrm>
        </p:spPr>
        <p:txBody>
          <a:bodyPr/>
          <a:lstStyle>
            <a:lvl1pPr>
              <a:defRPr b="1">
                <a:latin typeface="+mj-lt"/>
              </a:defRPr>
            </a:lvl1pPr>
            <a:lvl2pPr marL="0" indent="0">
              <a:buNone/>
              <a:defRPr sz="1600">
                <a:solidFill>
                  <a:schemeClr val="accent3"/>
                </a:solidFill>
              </a:defRPr>
            </a:lvl2pPr>
            <a:lvl3pPr marL="0" indent="0">
              <a:buNone/>
              <a:defRPr sz="1400"/>
            </a:lvl3pPr>
            <a:lvl4pPr marL="180000">
              <a:defRPr sz="1400"/>
            </a:lvl4pPr>
            <a:lvl5pPr marL="360000">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A5F982C3-37F6-4836-A5F6-083490889DE2}" type="datetime1">
              <a:rPr lang="en-GB" smtClean="0"/>
              <a:t>29/05/2024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868178-02AE-42FC-958D-6B8F13B60175}" type="slidenum">
              <a:rPr lang="en-GB" smtClean="0"/>
              <a:t>‹#›</a:t>
            </a:fld>
            <a:endParaRPr lang="en-GB"/>
          </a:p>
        </p:txBody>
      </p:sp>
      <p:pic>
        <p:nvPicPr>
          <p:cNvPr id="10" name="Picture 9" descr="A picture containing text, clipart&#10;&#10;Description automatically generated">
            <a:extLst>
              <a:ext uri="{FF2B5EF4-FFF2-40B4-BE49-F238E27FC236}">
                <a16:creationId xmlns:a16="http://schemas.microsoft.com/office/drawing/2014/main" id="{E32EFAEB-0D76-E14C-BB5D-3409F952CB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92000" y="5847008"/>
            <a:ext cx="981361" cy="507600"/>
          </a:xfrm>
          <a:prstGeom prst="rect">
            <a:avLst/>
          </a:prstGeom>
        </p:spPr>
      </p:pic>
    </p:spTree>
    <p:extLst>
      <p:ext uri="{BB962C8B-B14F-4D97-AF65-F5344CB8AC3E}">
        <p14:creationId xmlns:p14="http://schemas.microsoft.com/office/powerpoint/2010/main" val="38454615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Slide_Interpretation">
    <p:spTree>
      <p:nvGrpSpPr>
        <p:cNvPr id="1" name=""/>
        <p:cNvGrpSpPr/>
        <p:nvPr/>
      </p:nvGrpSpPr>
      <p:grpSpPr>
        <a:xfrm>
          <a:off x="0" y="0"/>
          <a:ext cx="0" cy="0"/>
          <a:chOff x="0" y="0"/>
          <a:chExt cx="0" cy="0"/>
        </a:xfrm>
      </p:grpSpPr>
      <p:pic>
        <p:nvPicPr>
          <p:cNvPr id="4" name="Picture 3" descr="Shape, arrow&#10;&#10;Description automatically generated">
            <a:extLst>
              <a:ext uri="{FF2B5EF4-FFF2-40B4-BE49-F238E27FC236}">
                <a16:creationId xmlns:a16="http://schemas.microsoft.com/office/drawing/2014/main" id="{B37E7D8D-B0C5-431F-8459-EA3E50E620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194" b="21290"/>
          <a:stretch/>
        </p:blipFill>
        <p:spPr>
          <a:xfrm>
            <a:off x="-1" y="3715179"/>
            <a:ext cx="3771047" cy="3142821"/>
          </a:xfrm>
          <a:prstGeom prst="rect">
            <a:avLst/>
          </a:prstGeom>
        </p:spPr>
      </p:pic>
      <p:sp>
        <p:nvSpPr>
          <p:cNvPr id="3" name="Subtitle 2"/>
          <p:cNvSpPr>
            <a:spLocks noGrp="1"/>
          </p:cNvSpPr>
          <p:nvPr>
            <p:ph type="subTitle" idx="1"/>
          </p:nvPr>
        </p:nvSpPr>
        <p:spPr>
          <a:xfrm>
            <a:off x="5040000" y="4860000"/>
            <a:ext cx="4680000" cy="720000"/>
          </a:xfrm>
        </p:spPr>
        <p:txBody>
          <a:bodyPr/>
          <a:lstStyle>
            <a:lvl1pPr marL="0" indent="0" algn="l">
              <a:lnSpc>
                <a:spcPct val="90000"/>
              </a:lnSpc>
              <a:spcAft>
                <a:spcPts val="0"/>
              </a:spcAft>
              <a:buNone/>
              <a:defRPr sz="14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pic>
        <p:nvPicPr>
          <p:cNvPr id="10" name="Picture 9">
            <a:extLst>
              <a:ext uri="{FF2B5EF4-FFF2-40B4-BE49-F238E27FC236}">
                <a16:creationId xmlns:a16="http://schemas.microsoft.com/office/drawing/2014/main" id="{808CC956-9339-4EC0-B30A-1D261DFD7EA0}"/>
              </a:ext>
            </a:extLst>
          </p:cNvPr>
          <p:cNvPicPr>
            <a:picLocks noChangeAspect="1"/>
          </p:cNvPicPr>
          <p:nvPr userDrawn="1"/>
        </p:nvPicPr>
        <p:blipFill>
          <a:blip r:embed="rId3"/>
          <a:stretch>
            <a:fillRect/>
          </a:stretch>
        </p:blipFill>
        <p:spPr>
          <a:xfrm>
            <a:off x="10332000" y="5666400"/>
            <a:ext cx="1351924" cy="687550"/>
          </a:xfrm>
          <a:prstGeom prst="rect">
            <a:avLst/>
          </a:prstGeom>
        </p:spPr>
      </p:pic>
      <p:pic>
        <p:nvPicPr>
          <p:cNvPr id="13" name="Picture 12">
            <a:extLst>
              <a:ext uri="{FF2B5EF4-FFF2-40B4-BE49-F238E27FC236}">
                <a16:creationId xmlns:a16="http://schemas.microsoft.com/office/drawing/2014/main" id="{74D219E4-3578-46C4-9718-DE4419D04A37}"/>
              </a:ext>
            </a:extLst>
          </p:cNvPr>
          <p:cNvPicPr>
            <a:picLocks noChangeAspect="1"/>
          </p:cNvPicPr>
          <p:nvPr userDrawn="1"/>
        </p:nvPicPr>
        <p:blipFill rotWithShape="1">
          <a:blip r:embed="rId4"/>
          <a:srcRect l="24801" t="35832" r="20999" b="31333"/>
          <a:stretch/>
        </p:blipFill>
        <p:spPr>
          <a:xfrm>
            <a:off x="2791968" y="2303081"/>
            <a:ext cx="6608064" cy="2251838"/>
          </a:xfrm>
          <a:prstGeom prst="rect">
            <a:avLst/>
          </a:prstGeom>
        </p:spPr>
      </p:pic>
      <p:pic>
        <p:nvPicPr>
          <p:cNvPr id="15" name="Picture 14" descr="Shape, arrow&#10;&#10;Description automatically generated">
            <a:extLst>
              <a:ext uri="{FF2B5EF4-FFF2-40B4-BE49-F238E27FC236}">
                <a16:creationId xmlns:a16="http://schemas.microsoft.com/office/drawing/2014/main" id="{AB6A2509-9494-4830-BFAA-616EF00356A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17116"/>
          <a:stretch/>
        </p:blipFill>
        <p:spPr>
          <a:xfrm>
            <a:off x="9028801" y="0"/>
            <a:ext cx="3163200" cy="2828789"/>
          </a:xfrm>
          <a:prstGeom prst="rect">
            <a:avLst/>
          </a:prstGeom>
        </p:spPr>
      </p:pic>
      <p:pic>
        <p:nvPicPr>
          <p:cNvPr id="8" name="Picture 7" descr="A person sitting on a chair&#10;&#10;Description automatically generated with medium confidence">
            <a:extLst>
              <a:ext uri="{FF2B5EF4-FFF2-40B4-BE49-F238E27FC236}">
                <a16:creationId xmlns:a16="http://schemas.microsoft.com/office/drawing/2014/main" id="{336BAC59-A489-4653-9F65-64E1994432C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3777" t="6951" r="43698" b="38450"/>
          <a:stretch/>
        </p:blipFill>
        <p:spPr>
          <a:xfrm>
            <a:off x="792" y="4039547"/>
            <a:ext cx="2926855" cy="2818453"/>
          </a:xfrm>
          <a:prstGeom prst="rect">
            <a:avLst/>
          </a:prstGeom>
        </p:spPr>
      </p:pic>
      <p:sp>
        <p:nvSpPr>
          <p:cNvPr id="7" name="Flowchart: Merge 6">
            <a:extLst>
              <a:ext uri="{FF2B5EF4-FFF2-40B4-BE49-F238E27FC236}">
                <a16:creationId xmlns:a16="http://schemas.microsoft.com/office/drawing/2014/main" id="{C56A89A2-28EA-40B9-A5C8-34D50F7F101F}"/>
              </a:ext>
            </a:extLst>
          </p:cNvPr>
          <p:cNvSpPr/>
          <p:nvPr userDrawn="1"/>
        </p:nvSpPr>
        <p:spPr>
          <a:xfrm>
            <a:off x="9018000" y="7626"/>
            <a:ext cx="3816000" cy="2828789"/>
          </a:xfrm>
          <a:prstGeom prst="flowChartMerge">
            <a:avLst/>
          </a:prstGeom>
          <a:blipFill>
            <a:blip r:embed="rId7"/>
            <a:stretch>
              <a:fillRect l="-68502" t="-4978" r="7158" b="-563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close up of a logo&#10;&#10;Description automatically generated">
            <a:extLst>
              <a:ext uri="{FF2B5EF4-FFF2-40B4-BE49-F238E27FC236}">
                <a16:creationId xmlns:a16="http://schemas.microsoft.com/office/drawing/2014/main" id="{435E7AB9-F05F-844C-94C9-EAC523CF796B}"/>
              </a:ext>
            </a:extLst>
          </p:cNvPr>
          <p:cNvPicPr>
            <a:picLocks noChangeAspect="1"/>
          </p:cNvPicPr>
          <p:nvPr userDrawn="1"/>
        </p:nvPicPr>
        <p:blipFill rotWithShape="1">
          <a:blip r:embed="rId8"/>
          <a:srcRect l="13280" t="12751" r="13675" b="14204"/>
          <a:stretch/>
        </p:blipFill>
        <p:spPr>
          <a:xfrm>
            <a:off x="712800" y="190600"/>
            <a:ext cx="2448272" cy="2448272"/>
          </a:xfrm>
          <a:prstGeom prst="rect">
            <a:avLst/>
          </a:prstGeom>
        </p:spPr>
      </p:pic>
    </p:spTree>
    <p:extLst>
      <p:ext uri="{BB962C8B-B14F-4D97-AF65-F5344CB8AC3E}">
        <p14:creationId xmlns:p14="http://schemas.microsoft.com/office/powerpoint/2010/main" val="562499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562E2D-C320-4C5E-98F1-D60DBA71A352}" type="datetime1">
              <a:rPr lang="en-US" smtClean="0"/>
              <a:t>5/29/2024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6C99D-E4E2-4DDF-8629-131208CB18B0}" type="datetime1">
              <a:rPr lang="en-US" smtClean="0"/>
              <a:t>5/29/2024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EB420CF4-5FC9-46F3-B596-BE1F927BA2F1}" type="datetime1">
              <a:rPr lang="en-US" smtClean="0"/>
              <a:t>5/29/2024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F1ABFC0-89FE-4355-9E74-11DC57FEA97E}" type="datetime1">
              <a:rPr lang="en-US" smtClean="0"/>
              <a:t>5/29/2024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9B8B6D2-5532-4B59-9C5A-AB106F128946}" type="datetime1">
              <a:rPr lang="en-US" smtClean="0"/>
              <a:t>5/29/2024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9" r:id="rId12"/>
    <p:sldLayoutId id="2147483764" r:id="rId13"/>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48000" y="1116000"/>
            <a:ext cx="8280000" cy="576000"/>
          </a:xfrm>
          <a:prstGeom prst="rect">
            <a:avLst/>
          </a:prstGeom>
        </p:spPr>
        <p:txBody>
          <a:bodyPr vert="horz" lIns="0" tIns="0" rIns="0" bIns="0" rtlCol="0" anchor="t" anchorCtr="0">
            <a:noAutofit/>
          </a:bodyPr>
          <a:lstStyle/>
          <a:p>
            <a:r>
              <a:rPr lang="en-GB"/>
              <a:t>Click to edit Master title style</a:t>
            </a:r>
          </a:p>
        </p:txBody>
      </p:sp>
      <p:sp>
        <p:nvSpPr>
          <p:cNvPr id="3" name="Text Placeholder 2"/>
          <p:cNvSpPr>
            <a:spLocks noGrp="1"/>
          </p:cNvSpPr>
          <p:nvPr>
            <p:ph type="body" idx="1"/>
          </p:nvPr>
        </p:nvSpPr>
        <p:spPr>
          <a:xfrm>
            <a:off x="1548000" y="2556000"/>
            <a:ext cx="8280000" cy="2880000"/>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2747509" y="6354740"/>
            <a:ext cx="2844800" cy="180000"/>
          </a:xfrm>
          <a:prstGeom prst="rect">
            <a:avLst/>
          </a:prstGeom>
        </p:spPr>
        <p:txBody>
          <a:bodyPr vert="horz" lIns="0" tIns="0" rIns="0" bIns="0" rtlCol="0" anchor="b" anchorCtr="0">
            <a:noAutofit/>
          </a:bodyPr>
          <a:lstStyle>
            <a:lvl1pPr algn="l">
              <a:defRPr sz="1200">
                <a:solidFill>
                  <a:schemeClr val="tx1"/>
                </a:solidFill>
              </a:defRPr>
            </a:lvl1pPr>
          </a:lstStyle>
          <a:p>
            <a:fld id="{90D1CBEF-56AB-440B-BC4A-D0AA06BAD85F}" type="datetime1">
              <a:rPr lang="en-GB" smtClean="0"/>
              <a:t>29/05/2024</a:t>
            </a:fld>
            <a:endParaRPr lang="en-GB"/>
          </a:p>
        </p:txBody>
      </p:sp>
      <p:sp>
        <p:nvSpPr>
          <p:cNvPr id="5" name="Footer Placeholder 4"/>
          <p:cNvSpPr>
            <a:spLocks noGrp="1"/>
          </p:cNvSpPr>
          <p:nvPr>
            <p:ph type="ftr" sz="quarter" idx="3"/>
          </p:nvPr>
        </p:nvSpPr>
        <p:spPr>
          <a:xfrm>
            <a:off x="6228000" y="6356350"/>
            <a:ext cx="3600000" cy="180000"/>
          </a:xfrm>
          <a:prstGeom prst="rect">
            <a:avLst/>
          </a:prstGeom>
        </p:spPr>
        <p:txBody>
          <a:bodyPr vert="horz" lIns="0" tIns="0" rIns="0" bIns="0" rtlCol="0" anchor="b" anchorCtr="0">
            <a:noAutofit/>
          </a:bodyPr>
          <a:lstStyle>
            <a:lvl1pPr algn="r">
              <a:defRPr sz="1200">
                <a:solidFill>
                  <a:schemeClr val="tx1"/>
                </a:solidFill>
              </a:defRPr>
            </a:lvl1pPr>
          </a:lstStyle>
          <a:p>
            <a:endParaRPr lang="en-GB">
              <a:solidFill>
                <a:schemeClr val="tx1"/>
              </a:solidFill>
            </a:endParaRPr>
          </a:p>
        </p:txBody>
      </p:sp>
      <p:sp>
        <p:nvSpPr>
          <p:cNvPr id="6" name="Slide Number Placeholder 5"/>
          <p:cNvSpPr>
            <a:spLocks noGrp="1"/>
          </p:cNvSpPr>
          <p:nvPr>
            <p:ph type="sldNum" sz="quarter" idx="4"/>
          </p:nvPr>
        </p:nvSpPr>
        <p:spPr>
          <a:xfrm>
            <a:off x="10965600" y="504000"/>
            <a:ext cx="720000" cy="180000"/>
          </a:xfrm>
          <a:prstGeom prst="rect">
            <a:avLst/>
          </a:prstGeom>
        </p:spPr>
        <p:txBody>
          <a:bodyPr vert="horz" lIns="0" tIns="0" rIns="0" bIns="0" rtlCol="0" anchor="b" anchorCtr="0">
            <a:noAutofit/>
          </a:bodyPr>
          <a:lstStyle>
            <a:lvl1pPr algn="r">
              <a:defRPr sz="1200" b="1">
                <a:solidFill>
                  <a:schemeClr val="tx1"/>
                </a:solidFill>
                <a:latin typeface="+mj-lt"/>
              </a:defRPr>
            </a:lvl1pPr>
          </a:lstStyle>
          <a:p>
            <a:fld id="{0B868178-02AE-42FC-958D-6B8F13B60175}" type="slidenum">
              <a:rPr lang="en-GB" smtClean="0"/>
              <a:pPr/>
              <a:t>‹#›</a:t>
            </a:fld>
            <a:endParaRPr lang="en-GB" b="1"/>
          </a:p>
        </p:txBody>
      </p:sp>
    </p:spTree>
    <p:extLst>
      <p:ext uri="{BB962C8B-B14F-4D97-AF65-F5344CB8AC3E}">
        <p14:creationId xmlns:p14="http://schemas.microsoft.com/office/powerpoint/2010/main" val="381739056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69" r:id="rId31"/>
  </p:sldLayoutIdLst>
  <p:hf sldNum="0" hdr="0" ftr="0" dt="0"/>
  <p:txStyles>
    <p:titleStyle>
      <a:lvl1pPr algn="l" defTabSz="914400" rtl="0" eaLnBrk="1" latinLnBrk="0" hangingPunct="1">
        <a:spcBef>
          <a:spcPct val="0"/>
        </a:spcBef>
        <a:buNone/>
        <a:defRPr sz="3600" kern="1200">
          <a:solidFill>
            <a:schemeClr val="tx1"/>
          </a:solidFill>
          <a:latin typeface="+mn-lt"/>
          <a:ea typeface="+mj-ea"/>
          <a:cs typeface="+mj-cs"/>
        </a:defRPr>
      </a:lvl1pPr>
    </p:titleStyle>
    <p:bodyStyle>
      <a:lvl1pPr marL="0" indent="0" algn="l" defTabSz="914400" rtl="0" eaLnBrk="1" latinLnBrk="0" hangingPunct="1">
        <a:spcBef>
          <a:spcPts val="0"/>
        </a:spcBef>
        <a:spcAft>
          <a:spcPts val="12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spcBef>
          <a:spcPts val="0"/>
        </a:spcBef>
        <a:spcAft>
          <a:spcPts val="1200"/>
        </a:spcAft>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0FBFB8-FB2C-4D66-ABB9-721CC9EA8C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6986AA-4EF2-4BA2-8D10-7DC371AEBE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5943DE-92AF-445F-B528-57AD8D2B08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40A38-CA5C-4521-B055-00D21D2DDA9A}" type="datetimeFigureOut">
              <a:rPr lang="en-GB" smtClean="0"/>
              <a:t>29/05/2024</a:t>
            </a:fld>
            <a:endParaRPr lang="en-GB"/>
          </a:p>
        </p:txBody>
      </p:sp>
      <p:sp>
        <p:nvSpPr>
          <p:cNvPr id="5" name="Footer Placeholder 4">
            <a:extLst>
              <a:ext uri="{FF2B5EF4-FFF2-40B4-BE49-F238E27FC236}">
                <a16:creationId xmlns:a16="http://schemas.microsoft.com/office/drawing/2014/main" id="{F28F9B88-344A-4CBB-AF0E-68928F1317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29843AB-486F-4761-8E89-F94C964C0F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6CAA20-904C-449C-B18C-B09F1B06CA68}" type="slidenum">
              <a:rPr lang="en-GB" smtClean="0"/>
              <a:t>‹#›</a:t>
            </a:fld>
            <a:endParaRPr lang="en-GB"/>
          </a:p>
        </p:txBody>
      </p:sp>
    </p:spTree>
    <p:extLst>
      <p:ext uri="{BB962C8B-B14F-4D97-AF65-F5344CB8AC3E}">
        <p14:creationId xmlns:p14="http://schemas.microsoft.com/office/powerpoint/2010/main" val="25544909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6" r:id="rId12"/>
    <p:sldLayoutId id="21474837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51.xml"/><Relationship Id="rId1" Type="http://schemas.openxmlformats.org/officeDocument/2006/relationships/video" Target="https://www.youtube.com/embed/Q4voquDnkbM?feature=oembe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intran@norfolk.gov.uk" TargetMode="External"/><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hyperlink" Target="http://www.intran.org.uk/" TargetMode="External"/><Relationship Id="rId2" Type="http://schemas.openxmlformats.org/officeDocument/2006/relationships/hyperlink" Target="mailto:nrpf@norfolk.gov.uk" TargetMode="External"/><Relationship Id="rId1" Type="http://schemas.openxmlformats.org/officeDocument/2006/relationships/slideLayout" Target="../slideLayouts/slideLayout39.xml"/><Relationship Id="rId6" Type="http://schemas.openxmlformats.org/officeDocument/2006/relationships/hyperlink" Target="https://intranet.norfolk.gov.uk/article/50093/Your-INTRAN-champion" TargetMode="External"/><Relationship Id="rId5" Type="http://schemas.openxmlformats.org/officeDocument/2006/relationships/hyperlink" Target="mailto:intrantraining@norfolk.gov.uk" TargetMode="External"/><Relationship Id="rId4" Type="http://schemas.openxmlformats.org/officeDocument/2006/relationships/hyperlink" Target="mailto:intran@norfolk.gov.uk"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atellite view of the Earth">
            <a:extLst>
              <a:ext uri="{FF2B5EF4-FFF2-40B4-BE49-F238E27FC236}">
                <a16:creationId xmlns:a16="http://schemas.microsoft.com/office/drawing/2014/main" id="{997CF875-7865-4B60-BE3C-F759090A4D58}"/>
              </a:ext>
            </a:extLst>
          </p:cNvPr>
          <p:cNvPicPr>
            <a:picLocks noChangeAspect="1"/>
          </p:cNvPicPr>
          <p:nvPr/>
        </p:nvPicPr>
        <p:blipFill rotWithShape="1">
          <a:blip r:embed="rId3"/>
          <a:srcRect b="6250"/>
          <a:stretch/>
        </p:blipFill>
        <p:spPr>
          <a:xfrm>
            <a:off x="20" y="10"/>
            <a:ext cx="12191980" cy="6857990"/>
          </a:xfrm>
          <a:prstGeom prst="rect">
            <a:avLst/>
          </a:prstGeom>
        </p:spPr>
      </p:pic>
      <p:sp>
        <p:nvSpPr>
          <p:cNvPr id="2" name="Title 1">
            <a:extLst>
              <a:ext uri="{FF2B5EF4-FFF2-40B4-BE49-F238E27FC236}">
                <a16:creationId xmlns:a16="http://schemas.microsoft.com/office/drawing/2014/main" id="{646D0423-92ED-41A8-B13E-ED2A99FC380C}"/>
              </a:ext>
            </a:extLst>
          </p:cNvPr>
          <p:cNvSpPr>
            <a:spLocks noGrp="1"/>
          </p:cNvSpPr>
          <p:nvPr>
            <p:ph type="ctrTitle"/>
          </p:nvPr>
        </p:nvSpPr>
        <p:spPr>
          <a:xfrm>
            <a:off x="1600200" y="2386744"/>
            <a:ext cx="8991600" cy="1645920"/>
          </a:xfrm>
          <a:solidFill>
            <a:schemeClr val="bg1">
              <a:alpha val="60000"/>
            </a:schemeClr>
          </a:solidFill>
          <a:ln w="38100" cap="sq">
            <a:solidFill>
              <a:schemeClr val="tx1"/>
            </a:solidFill>
            <a:miter lim="800000"/>
          </a:ln>
        </p:spPr>
        <p:txBody>
          <a:bodyPr anchor="ctr">
            <a:normAutofit/>
          </a:bodyPr>
          <a:lstStyle/>
          <a:p>
            <a:r>
              <a:rPr lang="en-US" sz="2900" dirty="0">
                <a:solidFill>
                  <a:schemeClr val="tx1"/>
                </a:solidFill>
              </a:rPr>
              <a:t>Working effectively with Interpreters</a:t>
            </a:r>
            <a:br>
              <a:rPr lang="en-US" sz="2900" dirty="0">
                <a:solidFill>
                  <a:schemeClr val="tx1"/>
                </a:solidFill>
              </a:rPr>
            </a:br>
            <a:r>
              <a:rPr lang="en-US" sz="2900" dirty="0">
                <a:solidFill>
                  <a:schemeClr val="tx1"/>
                </a:solidFill>
              </a:rPr>
              <a:t>&amp;</a:t>
            </a:r>
            <a:br>
              <a:rPr lang="en-US" sz="2900" dirty="0">
                <a:solidFill>
                  <a:schemeClr val="tx1"/>
                </a:solidFill>
              </a:rPr>
            </a:br>
            <a:r>
              <a:rPr lang="en-US" sz="2900" dirty="0">
                <a:solidFill>
                  <a:schemeClr val="tx1"/>
                </a:solidFill>
              </a:rPr>
              <a:t>Cultural adjustment</a:t>
            </a:r>
          </a:p>
        </p:txBody>
      </p:sp>
      <p:sp>
        <p:nvSpPr>
          <p:cNvPr id="3" name="Subtitle 2">
            <a:extLst>
              <a:ext uri="{FF2B5EF4-FFF2-40B4-BE49-F238E27FC236}">
                <a16:creationId xmlns:a16="http://schemas.microsoft.com/office/drawing/2014/main" id="{74B4D8F8-4E82-4BDB-B682-C4008F4B24EF}"/>
              </a:ext>
            </a:extLst>
          </p:cNvPr>
          <p:cNvSpPr>
            <a:spLocks noGrp="1"/>
          </p:cNvSpPr>
          <p:nvPr>
            <p:ph type="subTitle" idx="1"/>
          </p:nvPr>
        </p:nvSpPr>
        <p:spPr>
          <a:xfrm>
            <a:off x="694944" y="4352543"/>
            <a:ext cx="10529969" cy="1981581"/>
          </a:xfrm>
        </p:spPr>
        <p:txBody>
          <a:bodyPr vert="horz" lIns="91440" tIns="45720" rIns="91440" bIns="45720" rtlCol="0" anchor="t">
            <a:normAutofit fontScale="85000" lnSpcReduction="10000"/>
          </a:bodyPr>
          <a:lstStyle/>
          <a:p>
            <a:r>
              <a:rPr lang="en-US" b="1">
                <a:solidFill>
                  <a:srgbClr val="FFFFFF"/>
                </a:solidFill>
              </a:rPr>
              <a:t>Enabling Effective Social Work Interventions </a:t>
            </a:r>
          </a:p>
          <a:p>
            <a:r>
              <a:rPr lang="en-US" b="1">
                <a:solidFill>
                  <a:srgbClr val="FFFFFF"/>
                </a:solidFill>
              </a:rPr>
              <a:t>with Migrant Families</a:t>
            </a:r>
          </a:p>
          <a:p>
            <a:r>
              <a:rPr lang="en-US">
                <a:solidFill>
                  <a:srgbClr val="FFFFFF"/>
                </a:solidFill>
              </a:rPr>
              <a:t>Simon Shreeve, </a:t>
            </a:r>
            <a:r>
              <a:rPr lang="en-GB">
                <a:solidFill>
                  <a:srgbClr val="FFFFFF"/>
                </a:solidFill>
              </a:rPr>
              <a:t>Service Manager for the People from Abroad Team (Norfolk County Council) </a:t>
            </a:r>
          </a:p>
          <a:p>
            <a:r>
              <a:rPr lang="en-GB">
                <a:solidFill>
                  <a:srgbClr val="FFFFFF"/>
                </a:solidFill>
              </a:rPr>
              <a:t>Yvonne Tyree, Practice Consultant Social Worker at the People from Abroad Team (Norfolk County Council)</a:t>
            </a:r>
          </a:p>
          <a:p>
            <a:r>
              <a:rPr lang="en-GB">
                <a:solidFill>
                  <a:srgbClr val="FFFFFF"/>
                </a:solidFill>
              </a:rPr>
              <a:t>Valerie Gidney, Partnership Manager (INTRAN)</a:t>
            </a:r>
            <a:endParaRPr lang="en-US">
              <a:solidFill>
                <a:srgbClr val="FFFFFF"/>
              </a:solidFill>
            </a:endParaRPr>
          </a:p>
          <a:p>
            <a:endParaRPr lang="en-US">
              <a:solidFill>
                <a:srgbClr val="FFFFFF"/>
              </a:solidFill>
            </a:endParaRPr>
          </a:p>
        </p:txBody>
      </p:sp>
    </p:spTree>
    <p:extLst>
      <p:ext uri="{BB962C8B-B14F-4D97-AF65-F5344CB8AC3E}">
        <p14:creationId xmlns:p14="http://schemas.microsoft.com/office/powerpoint/2010/main" val="240106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00"/>
                                        <p:tgtEl>
                                          <p:spTgt spid="3">
                                            <p:txEl>
                                              <p:pRg st="1" end="1"/>
                                            </p:txEl>
                                          </p:spTgt>
                                        </p:tgtEl>
                                      </p:cBhvr>
                                    </p:animEffect>
                                  </p:childTnLst>
                                </p:cTn>
                              </p:par>
                              <p:par>
                                <p:cTn id="14" presetID="10" presetClass="entr" presetSubtype="0" fill="hold" grpId="0" nodeType="withEffect">
                                  <p:stCondLst>
                                    <p:cond delay="1500"/>
                                  </p:stCondLst>
                                  <p:iterate>
                                    <p:tmPct val="10000"/>
                                  </p:iterate>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7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1500"/>
                                  </p:stCondLst>
                                  <p:iterate>
                                    <p:tmPct val="10000"/>
                                  </p:iterate>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7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1500"/>
                                  </p:stCondLst>
                                  <p:iterate>
                                    <p:tmPct val="10000"/>
                                  </p:iterate>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7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EC6D4-A97E-42A5-9327-E09B6548B8F2}"/>
              </a:ext>
            </a:extLst>
          </p:cNvPr>
          <p:cNvSpPr>
            <a:spLocks noGrp="1"/>
          </p:cNvSpPr>
          <p:nvPr>
            <p:ph type="title"/>
          </p:nvPr>
        </p:nvSpPr>
        <p:spPr>
          <a:xfrm>
            <a:off x="804672" y="978776"/>
            <a:ext cx="5925310" cy="1174991"/>
          </a:xfrm>
        </p:spPr>
        <p:txBody>
          <a:bodyPr vert="horz" lIns="182880" tIns="182880" rIns="182880" bIns="182880" rtlCol="0" anchor="ctr">
            <a:normAutofit/>
          </a:bodyPr>
          <a:lstStyle/>
          <a:p>
            <a:r>
              <a:rPr lang="en-US" sz="2400" dirty="0"/>
              <a:t>What are your thoughts and next steps?</a:t>
            </a:r>
          </a:p>
        </p:txBody>
      </p:sp>
      <p:sp>
        <p:nvSpPr>
          <p:cNvPr id="5" name="Content Placeholder 4">
            <a:extLst>
              <a:ext uri="{FF2B5EF4-FFF2-40B4-BE49-F238E27FC236}">
                <a16:creationId xmlns:a16="http://schemas.microsoft.com/office/drawing/2014/main" id="{80F447F1-B8B9-4C91-9A03-F1E60517CEA1}"/>
              </a:ext>
            </a:extLst>
          </p:cNvPr>
          <p:cNvSpPr>
            <a:spLocks noGrp="1"/>
          </p:cNvSpPr>
          <p:nvPr>
            <p:ph idx="13"/>
          </p:nvPr>
        </p:nvSpPr>
        <p:spPr>
          <a:xfrm>
            <a:off x="804672" y="2341334"/>
            <a:ext cx="6265488" cy="4278540"/>
          </a:xfrm>
        </p:spPr>
        <p:txBody>
          <a:bodyPr vert="horz" lIns="91440" tIns="45720" rIns="91440" bIns="45720" rtlCol="0" anchor="t">
            <a:normAutofit/>
          </a:bodyPr>
          <a:lstStyle/>
          <a:p>
            <a:pPr marL="0">
              <a:spcAft>
                <a:spcPts val="800"/>
              </a:spcAft>
              <a:tabLst>
                <a:tab pos="457200" algn="l"/>
              </a:tabLst>
            </a:pPr>
            <a:r>
              <a:rPr lang="en-GB" dirty="0">
                <a:solidFill>
                  <a:schemeClr val="tx1">
                    <a:lumMod val="85000"/>
                    <a:lumOff val="15000"/>
                  </a:schemeClr>
                </a:solidFill>
              </a:rPr>
              <a:t>A midwife consults CADS to report her concerns about a new woman in her unit. </a:t>
            </a:r>
            <a:r>
              <a:rPr lang="en-GB" dirty="0" err="1">
                <a:solidFill>
                  <a:schemeClr val="tx1">
                    <a:lumMod val="85000"/>
                    <a:lumOff val="15000"/>
                  </a:schemeClr>
                </a:solidFill>
              </a:rPr>
              <a:t>Almani</a:t>
            </a:r>
            <a:r>
              <a:rPr lang="en-GB" dirty="0">
                <a:solidFill>
                  <a:schemeClr val="tx1">
                    <a:lumMod val="85000"/>
                    <a:lumOff val="15000"/>
                  </a:schemeClr>
                </a:solidFill>
              </a:rPr>
              <a:t> has been there for nearly three days and gave birth 24 hours ago. She does not speak English. </a:t>
            </a:r>
          </a:p>
          <a:p>
            <a:pPr marL="0">
              <a:spcAft>
                <a:spcPts val="800"/>
              </a:spcAft>
              <a:tabLst>
                <a:tab pos="457200" algn="l"/>
              </a:tabLst>
            </a:pPr>
            <a:r>
              <a:rPr lang="en-GB" dirty="0">
                <a:solidFill>
                  <a:schemeClr val="tx1">
                    <a:lumMod val="85000"/>
                    <a:lumOff val="15000"/>
                  </a:schemeClr>
                </a:solidFill>
              </a:rPr>
              <a:t>The midwife is concerned that </a:t>
            </a:r>
            <a:r>
              <a:rPr lang="en-GB" dirty="0" err="1">
                <a:solidFill>
                  <a:schemeClr val="tx1">
                    <a:lumMod val="85000"/>
                    <a:lumOff val="15000"/>
                  </a:schemeClr>
                </a:solidFill>
              </a:rPr>
              <a:t>Almani</a:t>
            </a:r>
            <a:r>
              <a:rPr lang="en-GB" dirty="0">
                <a:solidFill>
                  <a:schemeClr val="tx1">
                    <a:lumMod val="85000"/>
                    <a:lumOff val="15000"/>
                  </a:schemeClr>
                </a:solidFill>
              </a:rPr>
              <a:t> is acting oddly, refusing all food and drink, and not picking up or feeding her newborn baby. </a:t>
            </a:r>
          </a:p>
          <a:p>
            <a:pPr marL="0">
              <a:spcAft>
                <a:spcPts val="800"/>
              </a:spcAft>
              <a:tabLst>
                <a:tab pos="457200" algn="l"/>
              </a:tabLst>
            </a:pPr>
            <a:r>
              <a:rPr lang="en-GB" dirty="0" err="1">
                <a:solidFill>
                  <a:schemeClr val="tx1">
                    <a:lumMod val="85000"/>
                    <a:lumOff val="15000"/>
                  </a:schemeClr>
                </a:solidFill>
              </a:rPr>
              <a:t>Almani's</a:t>
            </a:r>
            <a:r>
              <a:rPr lang="en-GB" dirty="0">
                <a:solidFill>
                  <a:schemeClr val="tx1">
                    <a:lumMod val="85000"/>
                    <a:lumOff val="15000"/>
                  </a:schemeClr>
                </a:solidFill>
              </a:rPr>
              <a:t> notes state that she comes from the Democratic Republic of Congo and speaks French and a local language. </a:t>
            </a:r>
          </a:p>
          <a:p>
            <a:pPr marL="0">
              <a:spcAft>
                <a:spcPts val="800"/>
              </a:spcAft>
              <a:tabLst>
                <a:tab pos="457200" algn="l"/>
              </a:tabLst>
            </a:pPr>
            <a:r>
              <a:rPr lang="en-GB" dirty="0">
                <a:solidFill>
                  <a:schemeClr val="tx1">
                    <a:lumMod val="85000"/>
                    <a:lumOff val="15000"/>
                  </a:schemeClr>
                </a:solidFill>
              </a:rPr>
              <a:t>The midwife has a colleague who works in the cardiology department who speaks French. He could interpret, or perhaps you could use Google Translate and translate your questions and the discussion. </a:t>
            </a:r>
          </a:p>
          <a:p>
            <a:pPr marL="0" indent="0">
              <a:spcAft>
                <a:spcPts val="800"/>
              </a:spcAft>
              <a:buNone/>
              <a:tabLst>
                <a:tab pos="457200" algn="l"/>
              </a:tabLst>
            </a:pPr>
            <a:r>
              <a:rPr lang="en-GB" b="1" dirty="0">
                <a:solidFill>
                  <a:schemeClr val="tx1">
                    <a:lumMod val="85000"/>
                    <a:lumOff val="15000"/>
                  </a:schemeClr>
                </a:solidFill>
              </a:rPr>
              <a:t>What are your thoughts?</a:t>
            </a:r>
          </a:p>
          <a:p>
            <a:pPr marL="0">
              <a:spcAft>
                <a:spcPts val="800"/>
              </a:spcAft>
              <a:tabLst>
                <a:tab pos="457200" algn="l"/>
              </a:tabLst>
            </a:pPr>
            <a:endParaRPr lang="en-US" dirty="0">
              <a:solidFill>
                <a:schemeClr val="tx1">
                  <a:lumMod val="85000"/>
                  <a:lumOff val="15000"/>
                </a:schemeClr>
              </a:solidFill>
            </a:endParaRPr>
          </a:p>
        </p:txBody>
      </p:sp>
      <p:pic>
        <p:nvPicPr>
          <p:cNvPr id="8" name="Content Placeholder 7">
            <a:extLst>
              <a:ext uri="{FF2B5EF4-FFF2-40B4-BE49-F238E27FC236}">
                <a16:creationId xmlns:a16="http://schemas.microsoft.com/office/drawing/2014/main" id="{5CB4B75B-211B-4A26-8DEA-D3944A54A222}"/>
              </a:ext>
              <a:ext uri="{C183D7F6-B498-43B3-948B-1728B52AA6E4}">
                <adec:decorative xmlns:adec="http://schemas.microsoft.com/office/drawing/2017/decorative" val="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308" r="37531"/>
          <a:stretch/>
        </p:blipFill>
        <p:spPr>
          <a:xfrm>
            <a:off x="7534654" y="10"/>
            <a:ext cx="4657345" cy="6857990"/>
          </a:xfrm>
          <a:prstGeom prst="rect">
            <a:avLst/>
          </a:prstGeom>
        </p:spPr>
      </p:pic>
    </p:spTree>
    <p:extLst>
      <p:ext uri="{BB962C8B-B14F-4D97-AF65-F5344CB8AC3E}">
        <p14:creationId xmlns:p14="http://schemas.microsoft.com/office/powerpoint/2010/main" val="4067051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8449E-CF4A-8E08-6AF8-932ADFB81348}"/>
              </a:ext>
            </a:extLst>
          </p:cNvPr>
          <p:cNvSpPr>
            <a:spLocks noGrp="1"/>
          </p:cNvSpPr>
          <p:nvPr>
            <p:ph type="title"/>
          </p:nvPr>
        </p:nvSpPr>
        <p:spPr>
          <a:xfrm>
            <a:off x="1614675" y="754050"/>
            <a:ext cx="8280000" cy="576000"/>
          </a:xfrm>
        </p:spPr>
        <p:txBody>
          <a:bodyPr/>
          <a:lstStyle/>
          <a:p>
            <a:r>
              <a:rPr lang="en-GB"/>
              <a:t>Risks of ‘substitutes’ options </a:t>
            </a:r>
          </a:p>
        </p:txBody>
      </p:sp>
      <p:sp>
        <p:nvSpPr>
          <p:cNvPr id="3" name="Content Placeholder 2">
            <a:extLst>
              <a:ext uri="{FF2B5EF4-FFF2-40B4-BE49-F238E27FC236}">
                <a16:creationId xmlns:a16="http://schemas.microsoft.com/office/drawing/2014/main" id="{F94E74CF-A0CD-4D15-296B-E28412664653}"/>
              </a:ext>
            </a:extLst>
          </p:cNvPr>
          <p:cNvSpPr>
            <a:spLocks noGrp="1"/>
          </p:cNvSpPr>
          <p:nvPr>
            <p:ph idx="1"/>
          </p:nvPr>
        </p:nvSpPr>
        <p:spPr>
          <a:xfrm>
            <a:off x="1438275" y="1638300"/>
            <a:ext cx="7972425" cy="4953000"/>
          </a:xfrm>
        </p:spPr>
        <p:txBody>
          <a:bodyPr/>
          <a:lstStyle/>
          <a:p>
            <a:pPr marL="285750" indent="-285750">
              <a:buFont typeface="Arial" panose="020B0604020202020204" pitchFamily="34" charset="0"/>
              <a:buChar char="•"/>
            </a:pPr>
            <a:r>
              <a:rPr lang="en-GB" b="1"/>
              <a:t>Cancelling or postponing engagement or/and proceeding in English  </a:t>
            </a:r>
          </a:p>
          <a:p>
            <a:pPr marL="645750" lvl="2" indent="-285750">
              <a:spcAft>
                <a:spcPts val="0"/>
              </a:spcAft>
              <a:buFont typeface="Courier New" panose="02070309020205020404" pitchFamily="49" charset="0"/>
              <a:buChar char="o"/>
            </a:pPr>
            <a:r>
              <a:rPr lang="en-GB"/>
              <a:t>Delays causing negative consequences including some very serious  </a:t>
            </a:r>
          </a:p>
          <a:p>
            <a:pPr marL="645750" lvl="2" indent="-285750">
              <a:spcAft>
                <a:spcPts val="0"/>
              </a:spcAft>
              <a:buFont typeface="Courier New" panose="02070309020205020404" pitchFamily="49" charset="0"/>
              <a:buChar char="o"/>
            </a:pPr>
            <a:r>
              <a:rPr lang="en-GB"/>
              <a:t>Making decisions based on incomplete or incorrect information </a:t>
            </a:r>
          </a:p>
          <a:p>
            <a:pPr marL="285750" indent="-285750">
              <a:spcAft>
                <a:spcPts val="600"/>
              </a:spcAft>
              <a:buFont typeface="Arial" panose="020B0604020202020204" pitchFamily="34" charset="0"/>
              <a:buChar char="•"/>
            </a:pPr>
            <a:endParaRPr lang="en-GB" sz="1000"/>
          </a:p>
          <a:p>
            <a:pPr marL="285750" indent="-285750">
              <a:buFont typeface="Arial" panose="020B0604020202020204" pitchFamily="34" charset="0"/>
              <a:buChar char="•"/>
            </a:pPr>
            <a:r>
              <a:rPr lang="en-GB" b="1"/>
              <a:t>Using machine translation tools like Google Translate </a:t>
            </a:r>
          </a:p>
          <a:p>
            <a:pPr marL="645750" lvl="2" indent="-285750">
              <a:spcAft>
                <a:spcPts val="0"/>
              </a:spcAft>
              <a:buFont typeface="Courier New" panose="02070309020205020404" pitchFamily="49" charset="0"/>
              <a:buChar char="o"/>
            </a:pPr>
            <a:r>
              <a:rPr lang="en-GB"/>
              <a:t>Variable accuracy between texts and languages. </a:t>
            </a:r>
          </a:p>
          <a:p>
            <a:pPr marL="645750" lvl="2" indent="-285750">
              <a:spcAft>
                <a:spcPts val="0"/>
              </a:spcAft>
              <a:buFont typeface="Courier New" panose="02070309020205020404" pitchFamily="49" charset="0"/>
              <a:buChar char="o"/>
            </a:pPr>
            <a:r>
              <a:rPr lang="en-GB"/>
              <a:t>Failing to bring empathy and cultural awareness</a:t>
            </a:r>
          </a:p>
          <a:p>
            <a:pPr marL="645750" lvl="2" indent="-285750">
              <a:spcAft>
                <a:spcPts val="0"/>
              </a:spcAft>
              <a:buFont typeface="Courier New" panose="02070309020205020404" pitchFamily="49" charset="0"/>
              <a:buChar char="o"/>
            </a:pPr>
            <a:r>
              <a:rPr lang="en-GB"/>
              <a:t>Not compliant with Data Protection when containing personal information. </a:t>
            </a:r>
          </a:p>
          <a:p>
            <a:pPr marL="645750" lvl="2" indent="-285750">
              <a:spcAft>
                <a:spcPts val="0"/>
              </a:spcAft>
              <a:buFont typeface="Courier New" panose="02070309020205020404" pitchFamily="49" charset="0"/>
              <a:buChar char="o"/>
            </a:pPr>
            <a:r>
              <a:rPr lang="en-GB"/>
              <a:t>Not risk-assessed by NCC, so not approved.  </a:t>
            </a:r>
          </a:p>
          <a:p>
            <a:pPr marL="285750" indent="-285750">
              <a:buFont typeface="Arial" panose="020B0604020202020204" pitchFamily="34" charset="0"/>
              <a:buChar char="•"/>
            </a:pPr>
            <a:endParaRPr lang="en-GB" sz="1000" kern="600" spc="60"/>
          </a:p>
          <a:p>
            <a:pPr marL="285750" indent="-285750">
              <a:buFont typeface="Arial" panose="020B0604020202020204" pitchFamily="34" charset="0"/>
              <a:buChar char="•"/>
            </a:pPr>
            <a:r>
              <a:rPr lang="en-GB" b="1"/>
              <a:t>Inappropriate use of children, relatives, friends or untrained ‘interpreters’ </a:t>
            </a:r>
          </a:p>
          <a:p>
            <a:pPr marL="645750" lvl="2" indent="-285750">
              <a:spcAft>
                <a:spcPts val="0"/>
              </a:spcAft>
              <a:buFont typeface="Courier New" panose="02070309020205020404" pitchFamily="49" charset="0"/>
              <a:buChar char="o"/>
            </a:pPr>
            <a:r>
              <a:rPr lang="en-GB"/>
              <a:t>Negative impact on the children – they should </a:t>
            </a:r>
            <a:r>
              <a:rPr lang="en-GB" u="sng">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never</a:t>
            </a:r>
            <a:r>
              <a:rPr lang="en-GB">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 be used as interpreters.</a:t>
            </a:r>
            <a:endParaRPr lang="en-GB"/>
          </a:p>
          <a:p>
            <a:pPr marL="645750" lvl="2" indent="-285750">
              <a:spcAft>
                <a:spcPts val="0"/>
              </a:spcAft>
              <a:buFont typeface="Courier New" panose="02070309020205020404" pitchFamily="49" charset="0"/>
              <a:buChar char="o"/>
            </a:pPr>
            <a:r>
              <a:rPr lang="en-GB"/>
              <a:t>Incomplete or incorrect information, caused by biases and/or lack of </a:t>
            </a:r>
            <a:r>
              <a:rPr lang="en-GB" u="sng"/>
              <a:t>interpreting</a:t>
            </a:r>
            <a:r>
              <a:rPr lang="en-GB"/>
              <a:t> skills.   </a:t>
            </a:r>
          </a:p>
          <a:p>
            <a:pPr marL="645750" lvl="2" indent="-285750">
              <a:spcAft>
                <a:spcPts val="0"/>
              </a:spcAft>
              <a:buFont typeface="Courier New" panose="02070309020205020404" pitchFamily="49" charset="0"/>
              <a:buChar char="o"/>
            </a:pPr>
            <a:r>
              <a:rPr lang="en-GB"/>
              <a:t>Not providing the client with a safe space to disclose personal information. </a:t>
            </a:r>
          </a:p>
          <a:p>
            <a:pPr marL="645750" lvl="2" indent="-285750">
              <a:spcAft>
                <a:spcPts val="0"/>
              </a:spcAft>
              <a:buFont typeface="Courier New" panose="02070309020205020404" pitchFamily="49" charset="0"/>
              <a:buChar char="o"/>
            </a:pPr>
            <a:r>
              <a:rPr lang="en-GB"/>
              <a:t>Safeguarding – Could they b</a:t>
            </a:r>
            <a:r>
              <a:rPr lang="en-GB">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e the perpetrators of abuse, or misinterpreting deliberately to cover up illegal activity/abuse?  Are they DBS checked?  </a:t>
            </a:r>
          </a:p>
          <a:p>
            <a:pPr marL="645750" lvl="2" indent="-285750">
              <a:spcAft>
                <a:spcPts val="0"/>
              </a:spcAft>
              <a:buFont typeface="Courier New" panose="02070309020205020404" pitchFamily="49" charset="0"/>
              <a:buChar char="o"/>
            </a:pPr>
            <a:r>
              <a:rPr lang="en-GB"/>
              <a:t>Data breach – breaking confidentiality </a:t>
            </a:r>
          </a:p>
          <a:p>
            <a:pPr marL="645750" lvl="2" indent="-285750">
              <a:spcAft>
                <a:spcPts val="0"/>
              </a:spcAft>
              <a:buFont typeface="Courier New" panose="02070309020205020404" pitchFamily="49" charset="0"/>
              <a:buChar char="o"/>
            </a:pPr>
            <a:r>
              <a:rPr lang="en-GB">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Not covered by their own or employer’s professional indemnity insurance to interpret.</a:t>
            </a:r>
          </a:p>
          <a:p>
            <a:pPr marL="645750" lvl="2" indent="-285750">
              <a:spcAft>
                <a:spcPts val="0"/>
              </a:spcAft>
              <a:buFont typeface="Courier New" panose="02070309020205020404" pitchFamily="49" charset="0"/>
              <a:buChar char="o"/>
            </a:pPr>
            <a:endParaRPr lang="en-GB"/>
          </a:p>
          <a:p>
            <a:endParaRPr lang="en-GB"/>
          </a:p>
        </p:txBody>
      </p:sp>
      <p:pic>
        <p:nvPicPr>
          <p:cNvPr id="4" name="Content Placeholder 4" descr="High voltage outline">
            <a:extLst>
              <a:ext uri="{FF2B5EF4-FFF2-40B4-BE49-F238E27FC236}">
                <a16:creationId xmlns:a16="http://schemas.microsoft.com/office/drawing/2014/main" id="{C3864992-A116-94AD-9F69-EC966D9FD8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48750" y="754050"/>
            <a:ext cx="3143250" cy="3143250"/>
          </a:xfrm>
          <a:prstGeom prst="rect">
            <a:avLst/>
          </a:prstGeom>
        </p:spPr>
      </p:pic>
    </p:spTree>
    <p:extLst>
      <p:ext uri="{BB962C8B-B14F-4D97-AF65-F5344CB8AC3E}">
        <p14:creationId xmlns:p14="http://schemas.microsoft.com/office/powerpoint/2010/main" val="1830244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22C31-DB32-9C21-7890-D51DDE40C365}"/>
              </a:ext>
            </a:extLst>
          </p:cNvPr>
          <p:cNvSpPr>
            <a:spLocks noGrp="1"/>
          </p:cNvSpPr>
          <p:nvPr>
            <p:ph type="title"/>
          </p:nvPr>
        </p:nvSpPr>
        <p:spPr>
          <a:xfrm>
            <a:off x="1547999" y="1116000"/>
            <a:ext cx="9948675" cy="576000"/>
          </a:xfrm>
        </p:spPr>
        <p:txBody>
          <a:bodyPr/>
          <a:lstStyle/>
          <a:p>
            <a:r>
              <a:rPr lang="en-GB"/>
              <a:t>Why professional interpreters are needed </a:t>
            </a:r>
          </a:p>
        </p:txBody>
      </p:sp>
      <p:sp>
        <p:nvSpPr>
          <p:cNvPr id="3" name="Content Placeholder 2">
            <a:extLst>
              <a:ext uri="{FF2B5EF4-FFF2-40B4-BE49-F238E27FC236}">
                <a16:creationId xmlns:a16="http://schemas.microsoft.com/office/drawing/2014/main" id="{19B2F4D9-25EF-D100-5E42-26DBAD483FFD}"/>
              </a:ext>
            </a:extLst>
          </p:cNvPr>
          <p:cNvSpPr>
            <a:spLocks noGrp="1"/>
          </p:cNvSpPr>
          <p:nvPr>
            <p:ph idx="1"/>
          </p:nvPr>
        </p:nvSpPr>
        <p:spPr>
          <a:xfrm>
            <a:off x="523876" y="2555998"/>
            <a:ext cx="3505200" cy="4108962"/>
          </a:xfrm>
        </p:spPr>
        <p:txBody>
          <a:bodyPr/>
          <a:lstStyle/>
          <a:p>
            <a:r>
              <a:rPr lang="en-GB" sz="2400">
                <a:solidFill>
                  <a:srgbClr val="FE7600"/>
                </a:solidFill>
              </a:rPr>
              <a:t>Use professional interpreters in all situations where mutual understanding matters.</a:t>
            </a:r>
          </a:p>
          <a:p>
            <a:r>
              <a:rPr lang="en-GB" sz="2400">
                <a:solidFill>
                  <a:srgbClr val="FE7600"/>
                </a:solidFill>
              </a:rPr>
              <a:t>Reduce risks.  </a:t>
            </a:r>
          </a:p>
          <a:p>
            <a:r>
              <a:rPr lang="en-GB" sz="2400">
                <a:solidFill>
                  <a:srgbClr val="FE7600"/>
                </a:solidFill>
              </a:rPr>
              <a:t>Deliver better outcomes! </a:t>
            </a:r>
            <a:br>
              <a:rPr lang="en-GB" sz="2400">
                <a:solidFill>
                  <a:srgbClr val="FE7600"/>
                </a:solidFill>
              </a:rPr>
            </a:br>
            <a:endParaRPr lang="en-GB" sz="2400">
              <a:solidFill>
                <a:srgbClr val="FE7600"/>
              </a:solidFill>
            </a:endParaRPr>
          </a:p>
        </p:txBody>
      </p:sp>
      <p:sp>
        <p:nvSpPr>
          <p:cNvPr id="4" name="Content Placeholder 3">
            <a:extLst>
              <a:ext uri="{FF2B5EF4-FFF2-40B4-BE49-F238E27FC236}">
                <a16:creationId xmlns:a16="http://schemas.microsoft.com/office/drawing/2014/main" id="{71D9F5DE-564C-EF83-AD28-57440C3E2742}"/>
              </a:ext>
            </a:extLst>
          </p:cNvPr>
          <p:cNvSpPr>
            <a:spLocks noGrp="1"/>
          </p:cNvSpPr>
          <p:nvPr>
            <p:ph idx="13"/>
          </p:nvPr>
        </p:nvSpPr>
        <p:spPr>
          <a:xfrm>
            <a:off x="4276726" y="2555998"/>
            <a:ext cx="6481574" cy="4302001"/>
          </a:xfrm>
        </p:spPr>
        <p:txBody>
          <a:bodyPr/>
          <a:lstStyle/>
          <a:p>
            <a:pPr marL="285750" indent="-285750">
              <a:buFont typeface="Arial" panose="020B0604020202020204" pitchFamily="34" charset="0"/>
              <a:buChar char="•"/>
            </a:pPr>
            <a:r>
              <a:rPr lang="en-GB"/>
              <a:t>Demographics - </a:t>
            </a:r>
            <a:r>
              <a:rPr lang="en-GB" b="0"/>
              <a:t>300+ in the UK, 100+ in Norfolk </a:t>
            </a:r>
          </a:p>
          <a:p>
            <a:pPr marL="285750" indent="-285750">
              <a:buFont typeface="Arial" panose="020B0604020202020204" pitchFamily="34" charset="0"/>
              <a:buChar char="•"/>
            </a:pPr>
            <a:r>
              <a:rPr lang="en-GB" b="1"/>
              <a:t>Not everyone speaks English fluently </a:t>
            </a:r>
          </a:p>
          <a:p>
            <a:pPr marL="285750" indent="-285750">
              <a:buFont typeface="Arial" panose="020B0604020202020204" pitchFamily="34" charset="0"/>
              <a:buChar char="•"/>
            </a:pPr>
            <a:r>
              <a:rPr lang="en-GB" b="1"/>
              <a:t>Managing public resources effectively –</a:t>
            </a:r>
            <a:r>
              <a:rPr lang="en-GB"/>
              <a:t> </a:t>
            </a:r>
            <a:r>
              <a:rPr lang="en-GB" b="0"/>
              <a:t>It will usually cost you less to use an interpreter than to pay for the cost of not getting it right first time. </a:t>
            </a:r>
            <a:r>
              <a:rPr lang="en-GB">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 </a:t>
            </a:r>
          </a:p>
          <a:p>
            <a:pPr marL="285750" indent="-285750">
              <a:buFont typeface="Arial" panose="020B0604020202020204" pitchFamily="34" charset="0"/>
              <a:buChar char="•"/>
            </a:pPr>
            <a:r>
              <a:rPr lang="en-GB"/>
              <a:t>Many potential r</a:t>
            </a:r>
            <a:r>
              <a:rPr lang="en-GB" b="1"/>
              <a:t>isks </a:t>
            </a:r>
            <a:r>
              <a:rPr lang="en-GB" b="0"/>
              <a:t>when not providing an interpreter – it can sometimes be a matter of life and death. </a:t>
            </a:r>
          </a:p>
          <a:p>
            <a:pPr marL="285750" indent="-285750">
              <a:buFont typeface="Arial" panose="020B0604020202020204" pitchFamily="34" charset="0"/>
              <a:buChar char="•"/>
            </a:pPr>
            <a:r>
              <a:rPr lang="en-GB" b="0"/>
              <a:t>There is </a:t>
            </a:r>
            <a:r>
              <a:rPr lang="en-GB" b="1"/>
              <a:t>legislation </a:t>
            </a:r>
            <a:r>
              <a:rPr lang="en-GB" b="0"/>
              <a:t>in place. </a:t>
            </a:r>
          </a:p>
          <a:p>
            <a:pPr marL="285750" indent="-285750">
              <a:buFont typeface="Arial" panose="020B0604020202020204" pitchFamily="34" charset="0"/>
              <a:buChar char="•"/>
            </a:pPr>
            <a:r>
              <a:rPr lang="en-GB" b="0"/>
              <a:t>To ensure </a:t>
            </a:r>
            <a:r>
              <a:rPr lang="en-GB"/>
              <a:t>informed consent </a:t>
            </a:r>
            <a:r>
              <a:rPr lang="en-GB" b="0"/>
              <a:t>has been sought</a:t>
            </a:r>
          </a:p>
          <a:p>
            <a:pPr marL="285750" indent="-285750">
              <a:buFont typeface="Arial" panose="020B0604020202020204" pitchFamily="34" charset="0"/>
              <a:buChar char="•"/>
            </a:pPr>
            <a:r>
              <a:rPr lang="en-GB" b="0"/>
              <a:t>To deliver your </a:t>
            </a:r>
            <a:r>
              <a:rPr lang="en-GB"/>
              <a:t>duty of care </a:t>
            </a:r>
            <a:r>
              <a:rPr lang="en-GB" b="0"/>
              <a:t>to </a:t>
            </a:r>
            <a:r>
              <a:rPr lang="en-GB" b="0" u="sng"/>
              <a:t>all</a:t>
            </a:r>
            <a:r>
              <a:rPr lang="en-GB" b="0"/>
              <a:t> your clients  </a:t>
            </a:r>
          </a:p>
          <a:p>
            <a:pPr marL="285750" indent="-285750">
              <a:buFont typeface="Arial" panose="020B0604020202020204" pitchFamily="34" charset="0"/>
              <a:buChar char="•"/>
            </a:pPr>
            <a:endParaRPr lang="en-GB" b="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GB"/>
          </a:p>
        </p:txBody>
      </p:sp>
      <p:pic>
        <p:nvPicPr>
          <p:cNvPr id="6" name="Graphic 5" descr="Clapping hands with solid fill">
            <a:extLst>
              <a:ext uri="{FF2B5EF4-FFF2-40B4-BE49-F238E27FC236}">
                <a16:creationId xmlns:a16="http://schemas.microsoft.com/office/drawing/2014/main" id="{8EAE4ABD-4AD5-9B7E-F0D7-65C4F49501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27630" y="5513400"/>
            <a:ext cx="914400" cy="914400"/>
          </a:xfrm>
          <a:prstGeom prst="rect">
            <a:avLst/>
          </a:prstGeom>
        </p:spPr>
      </p:pic>
    </p:spTree>
    <p:extLst>
      <p:ext uri="{BB962C8B-B14F-4D97-AF65-F5344CB8AC3E}">
        <p14:creationId xmlns:p14="http://schemas.microsoft.com/office/powerpoint/2010/main" val="2497898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46A02-ADF3-8FD6-2895-23FEB53D53A1}"/>
              </a:ext>
            </a:extLst>
          </p:cNvPr>
          <p:cNvSpPr>
            <a:spLocks noGrp="1"/>
          </p:cNvSpPr>
          <p:nvPr>
            <p:ph type="title"/>
          </p:nvPr>
        </p:nvSpPr>
        <p:spPr>
          <a:xfrm>
            <a:off x="1547999" y="1116000"/>
            <a:ext cx="9758175" cy="576000"/>
          </a:xfrm>
        </p:spPr>
        <p:txBody>
          <a:bodyPr/>
          <a:lstStyle/>
          <a:p>
            <a:r>
              <a:rPr lang="en-GB"/>
              <a:t>Top 10 languages required in Norfolk </a:t>
            </a:r>
          </a:p>
        </p:txBody>
      </p:sp>
      <p:sp>
        <p:nvSpPr>
          <p:cNvPr id="3" name="Content Placeholder 2">
            <a:extLst>
              <a:ext uri="{FF2B5EF4-FFF2-40B4-BE49-F238E27FC236}">
                <a16:creationId xmlns:a16="http://schemas.microsoft.com/office/drawing/2014/main" id="{B2532127-A9B8-8216-31DA-D1C4F36D29D0}"/>
              </a:ext>
            </a:extLst>
          </p:cNvPr>
          <p:cNvSpPr>
            <a:spLocks noGrp="1"/>
          </p:cNvSpPr>
          <p:nvPr>
            <p:ph idx="1"/>
          </p:nvPr>
        </p:nvSpPr>
        <p:spPr>
          <a:xfrm>
            <a:off x="1547999" y="2556000"/>
            <a:ext cx="4443225" cy="3711450"/>
          </a:xfrm>
        </p:spPr>
        <p:txBody>
          <a:bodyPr/>
          <a:lstStyle/>
          <a:p>
            <a:pPr marL="342900" indent="-342900">
              <a:buFont typeface="Arial" panose="020B0604020202020204" pitchFamily="34" charset="0"/>
              <a:buChar char="•"/>
            </a:pPr>
            <a:r>
              <a:rPr lang="en-GB" sz="2000" b="0"/>
              <a:t>100+ languages spoken in N.</a:t>
            </a:r>
          </a:p>
          <a:p>
            <a:pPr marL="342900" indent="-342900">
              <a:buFont typeface="Arial" panose="020B0604020202020204" pitchFamily="34" charset="0"/>
              <a:buChar char="•"/>
            </a:pPr>
            <a:endParaRPr lang="en-GB" sz="2000" b="0"/>
          </a:p>
          <a:p>
            <a:pPr marL="342900" indent="-342900">
              <a:buFont typeface="Arial" panose="020B0604020202020204" pitchFamily="34" charset="0"/>
              <a:buChar char="•"/>
            </a:pPr>
            <a:r>
              <a:rPr lang="en-GB" sz="2000" b="0"/>
              <a:t>INTRAN requests in a range of 91 different languages</a:t>
            </a:r>
          </a:p>
          <a:p>
            <a:pPr marL="342900" indent="-342900">
              <a:lnSpc>
                <a:spcPct val="107000"/>
              </a:lnSpc>
              <a:spcAft>
                <a:spcPts val="800"/>
              </a:spcAft>
              <a:buFont typeface="Arial" panose="020B0604020202020204" pitchFamily="34" charset="0"/>
              <a:buChar char="•"/>
            </a:pPr>
            <a:endParaRPr lang="en-GB" sz="2000" b="0"/>
          </a:p>
          <a:p>
            <a:pPr marL="342900" indent="-342900">
              <a:lnSpc>
                <a:spcPct val="107000"/>
              </a:lnSpc>
              <a:spcAft>
                <a:spcPts val="800"/>
              </a:spcAft>
              <a:buFont typeface="Arial" panose="020B0604020202020204" pitchFamily="34" charset="0"/>
              <a:buChar char="•"/>
            </a:pPr>
            <a:r>
              <a:rPr lang="en-GB" sz="2000" b="0"/>
              <a:t>Including rare, harder to source languages such as </a:t>
            </a:r>
            <a:r>
              <a:rPr lang="en-GB" sz="2000" b="0" kern="100">
                <a:effectLst/>
                <a:ea typeface="Calibri" panose="020F0502020204030204" pitchFamily="34" charset="0"/>
                <a:cs typeface="Times New Roman" panose="02020603050405020304" pitchFamily="18" charset="0"/>
              </a:rPr>
              <a:t>Mien, Hmong, Karen, Dinka, Igbo, </a:t>
            </a:r>
            <a:r>
              <a:rPr lang="en-GB" sz="2000" b="0" kern="100" err="1">
                <a:effectLst/>
                <a:ea typeface="Calibri" panose="020F0502020204030204" pitchFamily="34" charset="0"/>
                <a:cs typeface="Times New Roman" panose="02020603050405020304" pitchFamily="18" charset="0"/>
              </a:rPr>
              <a:t>Fulla</a:t>
            </a:r>
            <a:endParaRPr lang="en-GB" sz="2000" b="0" kern="100">
              <a:effectLst/>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Times New Roman" panose="02020603050405020304" pitchFamily="18" charset="0"/>
              </a:rPr>
              <a:t> </a:t>
            </a:r>
          </a:p>
          <a:p>
            <a:endParaRPr lang="en-GB"/>
          </a:p>
          <a:p>
            <a:endParaRPr lang="en-GB"/>
          </a:p>
        </p:txBody>
      </p:sp>
      <p:sp>
        <p:nvSpPr>
          <p:cNvPr id="4" name="Content Placeholder 3">
            <a:extLst>
              <a:ext uri="{FF2B5EF4-FFF2-40B4-BE49-F238E27FC236}">
                <a16:creationId xmlns:a16="http://schemas.microsoft.com/office/drawing/2014/main" id="{2B956873-B062-4F43-2103-69832F8923DB}"/>
              </a:ext>
            </a:extLst>
          </p:cNvPr>
          <p:cNvSpPr>
            <a:spLocks noGrp="1"/>
          </p:cNvSpPr>
          <p:nvPr>
            <p:ph idx="13"/>
          </p:nvPr>
        </p:nvSpPr>
        <p:spPr>
          <a:xfrm>
            <a:off x="6438900" y="2470273"/>
            <a:ext cx="3137100" cy="3711451"/>
          </a:xfrm>
        </p:spPr>
        <p:txBody>
          <a:bodyPr/>
          <a:lstStyle/>
          <a:p>
            <a:pPr marL="285750" indent="-285750">
              <a:spcAft>
                <a:spcPts val="0"/>
              </a:spcAft>
              <a:buFont typeface="Arial" panose="020B0604020202020204" pitchFamily="34" charset="0"/>
              <a:buChar char="•"/>
            </a:pPr>
            <a:r>
              <a:rPr lang="en-GB" sz="2400" b="0"/>
              <a:t>Lithuanian</a:t>
            </a:r>
          </a:p>
          <a:p>
            <a:pPr marL="285750" indent="-285750">
              <a:spcAft>
                <a:spcPts val="0"/>
              </a:spcAft>
              <a:buFont typeface="Arial" panose="020B0604020202020204" pitchFamily="34" charset="0"/>
              <a:buChar char="•"/>
            </a:pPr>
            <a:r>
              <a:rPr lang="en-GB" sz="2400" b="0"/>
              <a:t>Arabic </a:t>
            </a:r>
          </a:p>
          <a:p>
            <a:pPr marL="285750" indent="-285750">
              <a:spcAft>
                <a:spcPts val="0"/>
              </a:spcAft>
              <a:buFont typeface="Arial" panose="020B0604020202020204" pitchFamily="34" charset="0"/>
              <a:buChar char="•"/>
            </a:pPr>
            <a:r>
              <a:rPr lang="en-GB" sz="2400" b="0"/>
              <a:t>Portuguese </a:t>
            </a:r>
          </a:p>
          <a:p>
            <a:pPr marL="285750" indent="-285750">
              <a:spcAft>
                <a:spcPts val="0"/>
              </a:spcAft>
              <a:buFont typeface="Arial" panose="020B0604020202020204" pitchFamily="34" charset="0"/>
              <a:buChar char="•"/>
            </a:pPr>
            <a:r>
              <a:rPr lang="en-GB" sz="2400" b="0"/>
              <a:t>Polish </a:t>
            </a:r>
          </a:p>
          <a:p>
            <a:pPr marL="285750" indent="-285750">
              <a:spcAft>
                <a:spcPts val="0"/>
              </a:spcAft>
              <a:buFont typeface="Arial" panose="020B0604020202020204" pitchFamily="34" charset="0"/>
              <a:buChar char="•"/>
            </a:pPr>
            <a:r>
              <a:rPr lang="en-GB" sz="2400" b="0"/>
              <a:t>Russian </a:t>
            </a:r>
          </a:p>
          <a:p>
            <a:pPr marL="285750" indent="-285750">
              <a:spcAft>
                <a:spcPts val="0"/>
              </a:spcAft>
              <a:buFont typeface="Arial" panose="020B0604020202020204" pitchFamily="34" charset="0"/>
              <a:buChar char="•"/>
            </a:pPr>
            <a:r>
              <a:rPr lang="en-GB" sz="2400" b="0"/>
              <a:t>Romanian </a:t>
            </a:r>
          </a:p>
          <a:p>
            <a:pPr marL="285750" indent="-285750">
              <a:spcAft>
                <a:spcPts val="0"/>
              </a:spcAft>
              <a:buFont typeface="Arial" panose="020B0604020202020204" pitchFamily="34" charset="0"/>
              <a:buChar char="•"/>
            </a:pPr>
            <a:r>
              <a:rPr lang="en-GB" sz="2400" b="0"/>
              <a:t>Bulgarian </a:t>
            </a:r>
          </a:p>
          <a:p>
            <a:pPr marL="285750" indent="-285750">
              <a:spcAft>
                <a:spcPts val="0"/>
              </a:spcAft>
              <a:buFont typeface="Arial" panose="020B0604020202020204" pitchFamily="34" charset="0"/>
              <a:buChar char="•"/>
            </a:pPr>
            <a:r>
              <a:rPr lang="en-GB" sz="2400" b="0"/>
              <a:t>Pashto </a:t>
            </a:r>
          </a:p>
          <a:p>
            <a:pPr marL="285750" indent="-285750">
              <a:spcAft>
                <a:spcPts val="0"/>
              </a:spcAft>
              <a:buFont typeface="Arial" panose="020B0604020202020204" pitchFamily="34" charset="0"/>
              <a:buChar char="•"/>
            </a:pPr>
            <a:r>
              <a:rPr lang="en-GB" sz="2400" b="0"/>
              <a:t>Kurdish-Sorani</a:t>
            </a:r>
          </a:p>
          <a:p>
            <a:pPr marL="285750" indent="-285750">
              <a:spcAft>
                <a:spcPts val="0"/>
              </a:spcAft>
              <a:buFont typeface="Arial" panose="020B0604020202020204" pitchFamily="34" charset="0"/>
              <a:buChar char="•"/>
            </a:pPr>
            <a:r>
              <a:rPr lang="en-GB" sz="2400" b="0"/>
              <a:t>Dari  </a:t>
            </a:r>
          </a:p>
          <a:p>
            <a:endParaRPr lang="en-GB"/>
          </a:p>
          <a:p>
            <a:endParaRPr lang="en-GB"/>
          </a:p>
        </p:txBody>
      </p:sp>
      <p:pic>
        <p:nvPicPr>
          <p:cNvPr id="9" name="Graphic 8" descr="Chat outline">
            <a:extLst>
              <a:ext uri="{FF2B5EF4-FFF2-40B4-BE49-F238E27FC236}">
                <a16:creationId xmlns:a16="http://schemas.microsoft.com/office/drawing/2014/main" id="{027675A4-06B1-FFA3-0F10-79B3CA971B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76000" y="664819"/>
            <a:ext cx="1497412" cy="1478362"/>
          </a:xfrm>
          <a:prstGeom prst="rect">
            <a:avLst/>
          </a:prstGeom>
        </p:spPr>
      </p:pic>
    </p:spTree>
    <p:extLst>
      <p:ext uri="{BB962C8B-B14F-4D97-AF65-F5344CB8AC3E}">
        <p14:creationId xmlns:p14="http://schemas.microsoft.com/office/powerpoint/2010/main" val="3238601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5B4B9-2A61-BFCF-7CC5-90430693095F}"/>
              </a:ext>
            </a:extLst>
          </p:cNvPr>
          <p:cNvSpPr>
            <a:spLocks noGrp="1"/>
          </p:cNvSpPr>
          <p:nvPr>
            <p:ph type="title"/>
          </p:nvPr>
        </p:nvSpPr>
        <p:spPr/>
        <p:txBody>
          <a:bodyPr/>
          <a:lstStyle/>
          <a:p>
            <a:r>
              <a:rPr lang="en-GB" dirty="0"/>
              <a:t> Top languages per local area </a:t>
            </a:r>
          </a:p>
        </p:txBody>
      </p:sp>
      <p:graphicFrame>
        <p:nvGraphicFramePr>
          <p:cNvPr id="4" name="Content Placeholder 3">
            <a:extLst>
              <a:ext uri="{FF2B5EF4-FFF2-40B4-BE49-F238E27FC236}">
                <a16:creationId xmlns:a16="http://schemas.microsoft.com/office/drawing/2014/main" id="{69E1C793-41A7-1103-AFBE-0853F15078AD}"/>
              </a:ext>
            </a:extLst>
          </p:cNvPr>
          <p:cNvGraphicFramePr>
            <a:graphicFrameLocks noGrp="1"/>
          </p:cNvGraphicFramePr>
          <p:nvPr>
            <p:ph idx="1"/>
            <p:extLst>
              <p:ext uri="{D42A27DB-BD31-4B8C-83A1-F6EECF244321}">
                <p14:modId xmlns:p14="http://schemas.microsoft.com/office/powerpoint/2010/main" val="4037446802"/>
              </p:ext>
            </p:extLst>
          </p:nvPr>
        </p:nvGraphicFramePr>
        <p:xfrm>
          <a:off x="1548000" y="2266950"/>
          <a:ext cx="8424674" cy="3283465"/>
        </p:xfrm>
        <a:graphic>
          <a:graphicData uri="http://schemas.openxmlformats.org/drawingml/2006/table">
            <a:tbl>
              <a:tblPr firstRow="1">
                <a:tableStyleId>{5C22544A-7EE6-4342-B048-85BDC9FD1C3A}</a:tableStyleId>
              </a:tblPr>
              <a:tblGrid>
                <a:gridCol w="1353605">
                  <a:extLst>
                    <a:ext uri="{9D8B030D-6E8A-4147-A177-3AD203B41FA5}">
                      <a16:colId xmlns:a16="http://schemas.microsoft.com/office/drawing/2014/main" val="3679053952"/>
                    </a:ext>
                  </a:extLst>
                </a:gridCol>
                <a:gridCol w="1434417">
                  <a:extLst>
                    <a:ext uri="{9D8B030D-6E8A-4147-A177-3AD203B41FA5}">
                      <a16:colId xmlns:a16="http://schemas.microsoft.com/office/drawing/2014/main" val="16953766"/>
                    </a:ext>
                  </a:extLst>
                </a:gridCol>
                <a:gridCol w="1434417">
                  <a:extLst>
                    <a:ext uri="{9D8B030D-6E8A-4147-A177-3AD203B41FA5}">
                      <a16:colId xmlns:a16="http://schemas.microsoft.com/office/drawing/2014/main" val="1694204423"/>
                    </a:ext>
                  </a:extLst>
                </a:gridCol>
                <a:gridCol w="1394010">
                  <a:extLst>
                    <a:ext uri="{9D8B030D-6E8A-4147-A177-3AD203B41FA5}">
                      <a16:colId xmlns:a16="http://schemas.microsoft.com/office/drawing/2014/main" val="2700338676"/>
                    </a:ext>
                  </a:extLst>
                </a:gridCol>
                <a:gridCol w="1434417">
                  <a:extLst>
                    <a:ext uri="{9D8B030D-6E8A-4147-A177-3AD203B41FA5}">
                      <a16:colId xmlns:a16="http://schemas.microsoft.com/office/drawing/2014/main" val="2950534479"/>
                    </a:ext>
                  </a:extLst>
                </a:gridCol>
                <a:gridCol w="1373808">
                  <a:extLst>
                    <a:ext uri="{9D8B030D-6E8A-4147-A177-3AD203B41FA5}">
                      <a16:colId xmlns:a16="http://schemas.microsoft.com/office/drawing/2014/main" val="1578353840"/>
                    </a:ext>
                  </a:extLst>
                </a:gridCol>
              </a:tblGrid>
              <a:tr h="294610">
                <a:tc>
                  <a:txBody>
                    <a:bodyPr/>
                    <a:lstStyle/>
                    <a:p>
                      <a:pPr algn="ctr" fontAlgn="b"/>
                      <a:r>
                        <a:rPr lang="en-GB" sz="1600" b="1" u="none" strike="noStrike">
                          <a:effectLst/>
                        </a:rPr>
                        <a:t>Norwich</a:t>
                      </a:r>
                      <a:endParaRPr lang="en-GB" sz="16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GB" sz="1600" b="1" u="none" strike="noStrike">
                          <a:effectLst/>
                        </a:rPr>
                        <a:t>West Norfolk</a:t>
                      </a:r>
                      <a:endParaRPr lang="en-GB" sz="16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GB" sz="1600" b="1" u="none" strike="noStrike">
                          <a:effectLst/>
                        </a:rPr>
                        <a:t>East Norfolk </a:t>
                      </a:r>
                      <a:endParaRPr lang="en-GB" sz="16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GB" sz="1600" b="1" u="none" strike="noStrike">
                          <a:effectLst/>
                        </a:rPr>
                        <a:t>South Norfolk </a:t>
                      </a:r>
                      <a:endParaRPr lang="en-GB" sz="16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GB" sz="1600" b="1" u="none" strike="noStrike">
                          <a:effectLst/>
                        </a:rPr>
                        <a:t>North Norfolk </a:t>
                      </a:r>
                      <a:endParaRPr lang="en-GB" sz="16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GB" sz="1600" b="1" u="none" strike="noStrike">
                          <a:effectLst/>
                        </a:rPr>
                        <a:t>Broadland</a:t>
                      </a:r>
                      <a:endParaRPr lang="en-GB" sz="16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766879523"/>
                  </a:ext>
                </a:extLst>
              </a:tr>
              <a:tr h="294610">
                <a:tc>
                  <a:txBody>
                    <a:bodyPr/>
                    <a:lstStyle/>
                    <a:p>
                      <a:pPr algn="l" fontAlgn="b"/>
                      <a:r>
                        <a:rPr lang="en-GB" sz="1100" u="none" strike="noStrike">
                          <a:effectLst/>
                        </a:rPr>
                        <a:t>ARABIC</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LITHUANIAN</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PORTUGUESE</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POLISH</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LITHUANIAN</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LITHUANIAN</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603245904"/>
                  </a:ext>
                </a:extLst>
              </a:tr>
              <a:tr h="294610">
                <a:tc>
                  <a:txBody>
                    <a:bodyPr/>
                    <a:lstStyle/>
                    <a:p>
                      <a:pPr algn="l" fontAlgn="b"/>
                      <a:r>
                        <a:rPr lang="en-GB" sz="1100" u="none" strike="noStrike">
                          <a:effectLst/>
                        </a:rPr>
                        <a:t>POLISH</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RUSSIAN</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ROMANIAN</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LITHUANIAN</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POLISH</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ARABIC</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87064216"/>
                  </a:ext>
                </a:extLst>
              </a:tr>
              <a:tr h="316320">
                <a:tc>
                  <a:txBody>
                    <a:bodyPr/>
                    <a:lstStyle/>
                    <a:p>
                      <a:pPr algn="l" fontAlgn="b"/>
                      <a:r>
                        <a:rPr lang="en-GB" sz="1100" u="none" strike="noStrike">
                          <a:effectLst/>
                        </a:rPr>
                        <a:t>LITHUANIAN</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BULGARIAN</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LITHUANIAN</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PORTUGUESE</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KURDISH- SORANI</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PORTUGUESE</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458548664"/>
                  </a:ext>
                </a:extLst>
              </a:tr>
              <a:tr h="294610">
                <a:tc>
                  <a:txBody>
                    <a:bodyPr/>
                    <a:lstStyle/>
                    <a:p>
                      <a:pPr algn="l" fontAlgn="b"/>
                      <a:r>
                        <a:rPr lang="en-GB" sz="1100" u="none" strike="noStrike">
                          <a:effectLst/>
                        </a:rPr>
                        <a:t>KURDISH- SORANI</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POLISH</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POLISH</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ROMANIAN</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TURKISH</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PASHTO</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4282151"/>
                  </a:ext>
                </a:extLst>
              </a:tr>
              <a:tr h="294610">
                <a:tc>
                  <a:txBody>
                    <a:bodyPr/>
                    <a:lstStyle/>
                    <a:p>
                      <a:pPr algn="l" fontAlgn="b"/>
                      <a:r>
                        <a:rPr lang="en-GB" sz="1100" u="none" strike="noStrike">
                          <a:effectLst/>
                        </a:rPr>
                        <a:t>ROMANIAN</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ROMANIAN</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BULGARIAN</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RUSSIAN</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VIETNAMESE</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POLISH</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640935679"/>
                  </a:ext>
                </a:extLst>
              </a:tr>
              <a:tr h="315655">
                <a:tc>
                  <a:txBody>
                    <a:bodyPr/>
                    <a:lstStyle/>
                    <a:p>
                      <a:pPr algn="l" fontAlgn="b"/>
                      <a:r>
                        <a:rPr lang="en-GB" sz="1100" u="none" strike="noStrike">
                          <a:effectLst/>
                        </a:rPr>
                        <a:t>PORTUGUESE</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PORTUGUESE</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RUSSIAN</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BULGARIAN</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ARABIC</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UKRAINIAN</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20063128"/>
                  </a:ext>
                </a:extLst>
              </a:tr>
              <a:tr h="294610">
                <a:tc>
                  <a:txBody>
                    <a:bodyPr/>
                    <a:lstStyle/>
                    <a:p>
                      <a:pPr algn="l" fontAlgn="b"/>
                      <a:r>
                        <a:rPr lang="en-GB" sz="1100" u="none" strike="noStrike">
                          <a:effectLst/>
                        </a:rPr>
                        <a:t>BULGARIAN</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TURKISH</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KURDISH- SORANI</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ARABIC</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MANDARIN</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KURDISH- SORANI</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831276246"/>
                  </a:ext>
                </a:extLst>
              </a:tr>
              <a:tr h="294610">
                <a:tc>
                  <a:txBody>
                    <a:bodyPr/>
                    <a:lstStyle/>
                    <a:p>
                      <a:pPr algn="l" fontAlgn="b"/>
                      <a:r>
                        <a:rPr lang="en-GB" sz="1100" u="none" strike="noStrike">
                          <a:effectLst/>
                        </a:rPr>
                        <a:t>RUSSIAN</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UKRAINIAN</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TURKISH</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UKRAINIAN</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PASHTO</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TURKISH</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63277583"/>
                  </a:ext>
                </a:extLst>
              </a:tr>
              <a:tr h="294610">
                <a:tc>
                  <a:txBody>
                    <a:bodyPr/>
                    <a:lstStyle/>
                    <a:p>
                      <a:pPr algn="l" fontAlgn="b"/>
                      <a:r>
                        <a:rPr lang="en-GB" sz="1100" u="none" strike="noStrike">
                          <a:effectLst/>
                        </a:rPr>
                        <a:t>BSL</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LATVIAN</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ARABIC</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LATVIAN</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PORTUGUESE</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FARSI</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809240947"/>
                  </a:ext>
                </a:extLst>
              </a:tr>
              <a:tr h="294610">
                <a:tc>
                  <a:txBody>
                    <a:bodyPr/>
                    <a:lstStyle/>
                    <a:p>
                      <a:pPr algn="l" fontAlgn="b"/>
                      <a:r>
                        <a:rPr lang="en-GB" sz="1100" u="none" strike="noStrike">
                          <a:effectLst/>
                        </a:rPr>
                        <a:t>UKRAINIAN</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SPANISH</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SLOVAK</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TURKISH</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RUSSIAN</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dirty="0">
                          <a:effectLst/>
                        </a:rPr>
                        <a:t>ROMANIAN</a:t>
                      </a:r>
                      <a:endParaRPr lang="en-GB"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582436040"/>
                  </a:ext>
                </a:extLst>
              </a:tr>
            </a:tbl>
          </a:graphicData>
        </a:graphic>
      </p:graphicFrame>
    </p:spTree>
    <p:extLst>
      <p:ext uri="{BB962C8B-B14F-4D97-AF65-F5344CB8AC3E}">
        <p14:creationId xmlns:p14="http://schemas.microsoft.com/office/powerpoint/2010/main" val="353473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667FE-0538-F3BD-84C6-80F21362F577}"/>
              </a:ext>
            </a:extLst>
          </p:cNvPr>
          <p:cNvSpPr>
            <a:spLocks noGrp="1"/>
          </p:cNvSpPr>
          <p:nvPr>
            <p:ph type="title"/>
          </p:nvPr>
        </p:nvSpPr>
        <p:spPr>
          <a:xfrm>
            <a:off x="1552948" y="677850"/>
            <a:ext cx="8280000" cy="576000"/>
          </a:xfrm>
        </p:spPr>
        <p:txBody>
          <a:bodyPr/>
          <a:lstStyle/>
          <a:p>
            <a:r>
              <a:rPr lang="en-GB"/>
              <a:t> Legislation &amp; Public Recommendations</a:t>
            </a:r>
          </a:p>
        </p:txBody>
      </p:sp>
      <p:sp>
        <p:nvSpPr>
          <p:cNvPr id="3" name="Content Placeholder 2">
            <a:extLst>
              <a:ext uri="{FF2B5EF4-FFF2-40B4-BE49-F238E27FC236}">
                <a16:creationId xmlns:a16="http://schemas.microsoft.com/office/drawing/2014/main" id="{A29582B2-172C-7015-4632-604D27E1BB81}"/>
              </a:ext>
            </a:extLst>
          </p:cNvPr>
          <p:cNvSpPr>
            <a:spLocks noGrp="1"/>
          </p:cNvSpPr>
          <p:nvPr>
            <p:ph idx="1"/>
          </p:nvPr>
        </p:nvSpPr>
        <p:spPr>
          <a:xfrm>
            <a:off x="1547999" y="2133600"/>
            <a:ext cx="5469037" cy="4419600"/>
          </a:xfrm>
        </p:spPr>
        <p:txBody>
          <a:bodyPr/>
          <a:lstStyle/>
          <a:p>
            <a:pPr marL="285750" indent="-285750">
              <a:buFont typeface="Arial" panose="020B0604020202020204" pitchFamily="34" charset="0"/>
              <a:buChar char="•"/>
            </a:pPr>
            <a:r>
              <a:rPr lang="en-GB" sz="240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Equalities Act 2010 </a:t>
            </a:r>
          </a:p>
          <a:p>
            <a:pPr marL="300037" indent="-300037">
              <a:lnSpc>
                <a:spcPct val="80000"/>
              </a:lnSpc>
              <a:spcBef>
                <a:spcPts val="600"/>
              </a:spcBef>
              <a:buClr>
                <a:srgbClr val="333399"/>
              </a:buClr>
              <a:buFont typeface="Arial" panose="020B0604020202020204" pitchFamily="34" charset="0"/>
              <a:buChar char="•"/>
              <a:defRPr sz="1800"/>
            </a:pPr>
            <a:r>
              <a:rPr lang="en-GB" sz="240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Human Rights Act 1998</a:t>
            </a:r>
          </a:p>
          <a:p>
            <a:pPr marL="300037" lvl="0" indent="-300037">
              <a:lnSpc>
                <a:spcPct val="80000"/>
              </a:lnSpc>
              <a:spcBef>
                <a:spcPts val="600"/>
              </a:spcBef>
              <a:buClr>
                <a:srgbClr val="333399"/>
              </a:buClr>
              <a:buChar char="•"/>
              <a:defRPr sz="1800"/>
            </a:pPr>
            <a:r>
              <a:rPr lang="en-GB" sz="240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Health and Social Care Act (Apr. 2015) </a:t>
            </a:r>
          </a:p>
          <a:p>
            <a:pPr marL="300037" indent="-300037">
              <a:lnSpc>
                <a:spcPct val="80000"/>
              </a:lnSpc>
              <a:spcBef>
                <a:spcPts val="600"/>
              </a:spcBef>
              <a:buClr>
                <a:srgbClr val="333399"/>
              </a:buClr>
              <a:buFont typeface="Arial" panose="020B0604020202020204" pitchFamily="34" charset="0"/>
              <a:buChar char="•"/>
              <a:defRPr sz="1800"/>
            </a:pPr>
            <a:r>
              <a:rPr lang="en-GB" sz="240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Accessible Information Standard (SCCI1605) 2016  </a:t>
            </a:r>
          </a:p>
          <a:p>
            <a:pPr marL="300037" indent="-300037">
              <a:lnSpc>
                <a:spcPct val="80000"/>
              </a:lnSpc>
              <a:spcBef>
                <a:spcPts val="600"/>
              </a:spcBef>
              <a:buClr>
                <a:srgbClr val="333399"/>
              </a:buClr>
              <a:buFont typeface="Arial" panose="020B0604020202020204" pitchFamily="34" charset="0"/>
              <a:buChar char="•"/>
              <a:defRPr sz="1800"/>
            </a:pPr>
            <a:r>
              <a:rPr lang="en-GB" sz="240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Mental Health Act 1983 </a:t>
            </a:r>
          </a:p>
          <a:p>
            <a:pPr marL="300037" indent="-300037">
              <a:lnSpc>
                <a:spcPct val="80000"/>
              </a:lnSpc>
              <a:spcBef>
                <a:spcPts val="600"/>
              </a:spcBef>
              <a:buClr>
                <a:srgbClr val="333399"/>
              </a:buClr>
              <a:buFont typeface="Arial" panose="020B0604020202020204" pitchFamily="34" charset="0"/>
              <a:buChar char="•"/>
              <a:defRPr sz="1800"/>
            </a:pPr>
            <a:r>
              <a:rPr lang="en-GB" sz="240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BSL Act (2022) </a:t>
            </a:r>
          </a:p>
          <a:p>
            <a:pPr marL="300037" indent="-300037">
              <a:lnSpc>
                <a:spcPct val="80000"/>
              </a:lnSpc>
              <a:spcBef>
                <a:spcPts val="600"/>
              </a:spcBef>
              <a:buClr>
                <a:srgbClr val="333399"/>
              </a:buClr>
              <a:buFont typeface="Arial" panose="020B0604020202020204" pitchFamily="34" charset="0"/>
              <a:buChar char="•"/>
              <a:defRPr sz="1800"/>
            </a:pPr>
            <a:r>
              <a:rPr lang="en-GB" sz="2400" err="1">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Lamings</a:t>
            </a:r>
            <a:r>
              <a:rPr lang="en-GB" sz="240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 report 2003 (</a:t>
            </a:r>
            <a:r>
              <a:rPr lang="en-GB" sz="2400" err="1">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Recom</a:t>
            </a:r>
            <a:r>
              <a:rPr lang="en-GB" sz="240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 18/65)</a:t>
            </a:r>
          </a:p>
          <a:p>
            <a:pPr marL="300037" indent="-300037">
              <a:lnSpc>
                <a:spcPct val="80000"/>
              </a:lnSpc>
              <a:spcBef>
                <a:spcPts val="600"/>
              </a:spcBef>
              <a:buClr>
                <a:srgbClr val="333399"/>
              </a:buClr>
              <a:buFont typeface="Arial" panose="020B0604020202020204" pitchFamily="34" charset="0"/>
              <a:buChar char="•"/>
              <a:defRPr sz="1800"/>
            </a:pPr>
            <a:endParaRPr lang="en-GB" sz="240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GB" sz="18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endParaRPr lang="en-GB" sz="180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GB" sz="1800">
                <a:effectLst/>
                <a:latin typeface="Arial" panose="020B0604020202020204" pitchFamily="34" charset="0"/>
                <a:ea typeface="Times New Roman" panose="02020603050405020304" pitchFamily="18" charset="0"/>
                <a:cs typeface="Times New Roman" panose="02020603050405020304" pitchFamily="18" charset="0"/>
              </a:rPr>
              <a:t> </a:t>
            </a:r>
          </a:p>
          <a:p>
            <a:pPr marL="300037" lvl="0" indent="-300037">
              <a:lnSpc>
                <a:spcPct val="80000"/>
              </a:lnSpc>
              <a:spcBef>
                <a:spcPts val="600"/>
              </a:spcBef>
              <a:buClr>
                <a:srgbClr val="333399"/>
              </a:buClr>
              <a:buChar char="•"/>
              <a:defRPr sz="1800"/>
            </a:pPr>
            <a:endParaRPr lang="en-GB" sz="1800" b="1">
              <a:solidFill>
                <a:srgbClr val="333399"/>
              </a:solidFill>
            </a:endParaRPr>
          </a:p>
          <a:p>
            <a:pPr marL="285750" indent="-285750">
              <a:buFont typeface="Arial" panose="020B0604020202020204" pitchFamily="34" charset="0"/>
              <a:buChar char="•"/>
            </a:pPr>
            <a:endParaRPr lang="en-GB"/>
          </a:p>
        </p:txBody>
      </p:sp>
      <p:pic>
        <p:nvPicPr>
          <p:cNvPr id="5" name="Content Placeholder 4">
            <a:extLst>
              <a:ext uri="{FF2B5EF4-FFF2-40B4-BE49-F238E27FC236}">
                <a16:creationId xmlns:a16="http://schemas.microsoft.com/office/drawing/2014/main" id="{CE5EEB1B-989D-4BEE-903B-7167103B4A20}"/>
              </a:ext>
              <a:ext uri="{C183D7F6-B498-43B3-948B-1728B52AA6E4}">
                <adec:decorative xmlns:adec="http://schemas.microsoft.com/office/drawing/2017/decorative" val="1"/>
              </a:ext>
            </a:extLst>
          </p:cNvPr>
          <p:cNvPicPr>
            <a:picLocks noGrp="1" noChangeAspect="1"/>
          </p:cNvPicPr>
          <p:nvPr>
            <p:ph idx="13"/>
          </p:nvPr>
        </p:nvPicPr>
        <p:blipFill>
          <a:blip r:embed="rId2" cstate="print">
            <a:extLst>
              <a:ext uri="{28A0092B-C50C-407E-A947-70E740481C1C}">
                <a14:useLocalDpi xmlns:a14="http://schemas.microsoft.com/office/drawing/2010/main" val="0"/>
              </a:ext>
            </a:extLst>
          </a:blip>
          <a:srcRect/>
          <a:stretch>
            <a:fillRect/>
          </a:stretch>
        </p:blipFill>
        <p:spPr bwMode="auto">
          <a:xfrm>
            <a:off x="7304529" y="2133600"/>
            <a:ext cx="3339472" cy="3021297"/>
          </a:xfrm>
          <a:prstGeom prst="rect">
            <a:avLst/>
          </a:prstGeom>
          <a:noFill/>
          <a:ln>
            <a:noFill/>
          </a:ln>
        </p:spPr>
      </p:pic>
    </p:spTree>
    <p:extLst>
      <p:ext uri="{BB962C8B-B14F-4D97-AF65-F5344CB8AC3E}">
        <p14:creationId xmlns:p14="http://schemas.microsoft.com/office/powerpoint/2010/main" val="490913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9E8BC-89B5-DE1D-8EA6-A12B75BAB2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683062-FBB9-7220-69B3-8CB15AFFB420}"/>
              </a:ext>
            </a:extLst>
          </p:cNvPr>
          <p:cNvSpPr>
            <a:spLocks noGrp="1"/>
          </p:cNvSpPr>
          <p:nvPr>
            <p:ph type="title"/>
          </p:nvPr>
        </p:nvSpPr>
        <p:spPr>
          <a:xfrm>
            <a:off x="5381807" y="964692"/>
            <a:ext cx="5894832" cy="1188720"/>
          </a:xfrm>
        </p:spPr>
        <p:txBody>
          <a:bodyPr>
            <a:normAutofit/>
          </a:bodyPr>
          <a:lstStyle/>
          <a:p>
            <a:r>
              <a:rPr lang="en-GB"/>
              <a:t>No </a:t>
            </a:r>
            <a:r>
              <a:rPr lang="en-GB" b="1" u="sng"/>
              <a:t>I</a:t>
            </a:r>
            <a:r>
              <a:rPr lang="en-GB"/>
              <a:t>nterpreters were used</a:t>
            </a:r>
          </a:p>
        </p:txBody>
      </p:sp>
      <p:sp>
        <p:nvSpPr>
          <p:cNvPr id="3" name="Content Placeholder 2">
            <a:extLst>
              <a:ext uri="{FF2B5EF4-FFF2-40B4-BE49-F238E27FC236}">
                <a16:creationId xmlns:a16="http://schemas.microsoft.com/office/drawing/2014/main" id="{2DC4FF58-3118-6EBC-24A8-0DFDD6766AAE}"/>
              </a:ext>
            </a:extLst>
          </p:cNvPr>
          <p:cNvSpPr>
            <a:spLocks noGrp="1"/>
          </p:cNvSpPr>
          <p:nvPr>
            <p:ph idx="1"/>
          </p:nvPr>
        </p:nvSpPr>
        <p:spPr>
          <a:xfrm>
            <a:off x="5380378" y="1873385"/>
            <a:ext cx="6178049" cy="4019923"/>
          </a:xfrm>
        </p:spPr>
        <p:txBody>
          <a:bodyPr>
            <a:normAutofit/>
          </a:bodyPr>
          <a:lstStyle/>
          <a:p>
            <a:pPr>
              <a:lnSpc>
                <a:spcPct val="90000"/>
              </a:lnSpc>
            </a:pPr>
            <a:r>
              <a:rPr lang="en-GB" sz="1900" b="1"/>
              <a:t>Victoria Climbie </a:t>
            </a:r>
            <a:r>
              <a:rPr lang="en-GB" sz="1900"/>
              <a:t>2000 (aunt was used by professionals) </a:t>
            </a:r>
          </a:p>
          <a:p>
            <a:pPr>
              <a:lnSpc>
                <a:spcPct val="90000"/>
              </a:lnSpc>
            </a:pPr>
            <a:r>
              <a:rPr lang="en-GB" sz="1900" b="1"/>
              <a:t>Daniel Pelka </a:t>
            </a:r>
            <a:r>
              <a:rPr lang="en-GB" sz="1900"/>
              <a:t>2012 (sister was used by professionals) </a:t>
            </a:r>
            <a:endParaRPr lang="en-GB" sz="1900">
              <a:ea typeface="Open Sans Light"/>
              <a:cs typeface="Open Sans Light"/>
            </a:endParaRPr>
          </a:p>
          <a:p>
            <a:pPr>
              <a:lnSpc>
                <a:spcPct val="90000"/>
              </a:lnSpc>
            </a:pPr>
            <a:r>
              <a:rPr lang="en-GB" sz="1900" b="1"/>
              <a:t>Rana </a:t>
            </a:r>
            <a:r>
              <a:rPr lang="en-GB" sz="1900" b="1" err="1"/>
              <a:t>Adbelkarim</a:t>
            </a:r>
            <a:r>
              <a:rPr lang="en-GB" sz="1900" b="1"/>
              <a:t> </a:t>
            </a:r>
            <a:r>
              <a:rPr lang="en-GB" sz="1900"/>
              <a:t>2021 (simple words and hand gesticulations were used) </a:t>
            </a:r>
            <a:endParaRPr lang="en-GB" sz="1900">
              <a:ea typeface="Open Sans Light"/>
              <a:cs typeface="Open Sans Light"/>
            </a:endParaRPr>
          </a:p>
          <a:p>
            <a:pPr>
              <a:lnSpc>
                <a:spcPct val="90000"/>
              </a:lnSpc>
            </a:pPr>
            <a:endParaRPr lang="en-GB" sz="1900"/>
          </a:p>
          <a:p>
            <a:pPr>
              <a:lnSpc>
                <a:spcPct val="90000"/>
              </a:lnSpc>
            </a:pPr>
            <a:endParaRPr lang="en-GB" sz="1100"/>
          </a:p>
          <a:p>
            <a:pPr>
              <a:lnSpc>
                <a:spcPct val="90000"/>
              </a:lnSpc>
            </a:pPr>
            <a:endParaRPr lang="en-GB" sz="1100"/>
          </a:p>
          <a:p>
            <a:pPr>
              <a:lnSpc>
                <a:spcPct val="90000"/>
              </a:lnSpc>
            </a:pPr>
            <a:endParaRPr lang="en-GB" sz="1100"/>
          </a:p>
        </p:txBody>
      </p:sp>
      <p:pic>
        <p:nvPicPr>
          <p:cNvPr id="6" name="Picture 5">
            <a:extLst>
              <a:ext uri="{FF2B5EF4-FFF2-40B4-BE49-F238E27FC236}">
                <a16:creationId xmlns:a16="http://schemas.microsoft.com/office/drawing/2014/main" id="{0278C783-1687-4C9B-0849-5FBF2D0D4AE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361" y="964692"/>
            <a:ext cx="3256907" cy="4946917"/>
          </a:xfrm>
          <a:prstGeom prst="rect">
            <a:avLst/>
          </a:prstGeom>
        </p:spPr>
      </p:pic>
      <p:sp>
        <p:nvSpPr>
          <p:cNvPr id="4" name="Rectangle: Rounded Corners 3">
            <a:extLst>
              <a:ext uri="{FF2B5EF4-FFF2-40B4-BE49-F238E27FC236}">
                <a16:creationId xmlns:a16="http://schemas.microsoft.com/office/drawing/2014/main" id="{37E5FDA3-AA71-E5A5-2B37-527B61EDBA7E}"/>
              </a:ext>
            </a:extLst>
          </p:cNvPr>
          <p:cNvSpPr/>
          <p:nvPr/>
        </p:nvSpPr>
        <p:spPr>
          <a:xfrm>
            <a:off x="5260370" y="3524036"/>
            <a:ext cx="6083326" cy="23692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pPr>
            <a:r>
              <a:rPr lang="en-GB" sz="1800" b="0">
                <a:effectLst/>
              </a:rPr>
              <a:t>The Healthcare Safety Investigation Branch (HSIB) reviewed all investigations from 2018-22 that involved cases of babie</a:t>
            </a:r>
            <a:r>
              <a:rPr lang="en-GB" sz="1800"/>
              <a:t>s dying or being diagnosed with severe brain injury in the first seven days of life. </a:t>
            </a:r>
          </a:p>
          <a:p>
            <a:pPr>
              <a:lnSpc>
                <a:spcPct val="90000"/>
              </a:lnSpc>
            </a:pPr>
            <a:endParaRPr lang="en-GB" sz="1800"/>
          </a:p>
          <a:p>
            <a:pPr>
              <a:lnSpc>
                <a:spcPct val="90000"/>
              </a:lnSpc>
            </a:pPr>
            <a:r>
              <a:rPr lang="en-GB" sz="1800"/>
              <a:t>80 cases were identified where language difficulties, inadequate interpretation and communication problems were seen as contributing factors (2023). </a:t>
            </a:r>
          </a:p>
        </p:txBody>
      </p:sp>
    </p:spTree>
    <p:extLst>
      <p:ext uri="{BB962C8B-B14F-4D97-AF65-F5344CB8AC3E}">
        <p14:creationId xmlns:p14="http://schemas.microsoft.com/office/powerpoint/2010/main" val="1159403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8466E-BBDE-DE12-7997-2EDEF62180C8}"/>
              </a:ext>
            </a:extLst>
          </p:cNvPr>
          <p:cNvSpPr>
            <a:spLocks noGrp="1"/>
          </p:cNvSpPr>
          <p:nvPr>
            <p:ph type="title"/>
          </p:nvPr>
        </p:nvSpPr>
        <p:spPr/>
        <p:txBody>
          <a:bodyPr/>
          <a:lstStyle/>
          <a:p>
            <a:r>
              <a:rPr lang="en-GB"/>
              <a:t>Interpreters help </a:t>
            </a:r>
          </a:p>
        </p:txBody>
      </p:sp>
      <p:sp>
        <p:nvSpPr>
          <p:cNvPr id="3" name="Content Placeholder 2">
            <a:extLst>
              <a:ext uri="{FF2B5EF4-FFF2-40B4-BE49-F238E27FC236}">
                <a16:creationId xmlns:a16="http://schemas.microsoft.com/office/drawing/2014/main" id="{AC4C32FB-7CE1-AFF8-4245-D8E87E868154}"/>
              </a:ext>
            </a:extLst>
          </p:cNvPr>
          <p:cNvSpPr>
            <a:spLocks noGrp="1"/>
          </p:cNvSpPr>
          <p:nvPr>
            <p:ph idx="1"/>
          </p:nvPr>
        </p:nvSpPr>
        <p:spPr>
          <a:xfrm>
            <a:off x="1548000" y="1971675"/>
            <a:ext cx="3600000" cy="4391025"/>
          </a:xfrm>
        </p:spPr>
        <p:txBody>
          <a:bodyPr/>
          <a:lstStyle/>
          <a:p>
            <a:r>
              <a:rPr lang="en-GB" sz="1800"/>
              <a:t>IMPROVE UNDERSTANDING</a:t>
            </a:r>
          </a:p>
          <a:p>
            <a:r>
              <a:rPr lang="en-GB" sz="1800"/>
              <a:t>Improving  </a:t>
            </a:r>
          </a:p>
          <a:p>
            <a:pPr marL="285750" indent="-285750">
              <a:buFont typeface="Courier New" panose="02070309020205020404" pitchFamily="49" charset="0"/>
              <a:buChar char="o"/>
            </a:pPr>
            <a:r>
              <a:rPr lang="en-GB" b="0"/>
              <a:t>A</a:t>
            </a:r>
            <a:r>
              <a:rPr lang="en-GB" sz="1800" b="0"/>
              <a:t>ccess to care, protection and preventative services </a:t>
            </a:r>
          </a:p>
          <a:p>
            <a:pPr marL="285750" indent="-285750">
              <a:buFont typeface="Courier New" panose="02070309020205020404" pitchFamily="49" charset="0"/>
              <a:buChar char="o"/>
            </a:pPr>
            <a:r>
              <a:rPr lang="en-GB" b="0"/>
              <a:t>Assessments (needs/risks) </a:t>
            </a:r>
          </a:p>
          <a:p>
            <a:pPr marL="285750" indent="-285750">
              <a:buFont typeface="Courier New" panose="02070309020205020404" pitchFamily="49" charset="0"/>
              <a:buChar char="o"/>
            </a:pPr>
            <a:r>
              <a:rPr lang="en-GB" sz="1800" b="0"/>
              <a:t>Client’s adherence to plans</a:t>
            </a:r>
          </a:p>
          <a:p>
            <a:pPr>
              <a:spcBef>
                <a:spcPts val="400"/>
              </a:spcBef>
              <a:buSzPct val="100000"/>
            </a:pPr>
            <a:r>
              <a:rPr lang="en-GB" sz="1800"/>
              <a:t>Promoting </a:t>
            </a:r>
          </a:p>
          <a:p>
            <a:pPr marL="285750" indent="-285750">
              <a:spcBef>
                <a:spcPts val="400"/>
              </a:spcBef>
              <a:buSzPct val="100000"/>
              <a:buFont typeface="Courier New" panose="02070309020205020404" pitchFamily="49" charset="0"/>
              <a:buChar char="o"/>
            </a:pPr>
            <a:r>
              <a:rPr lang="en-GB" sz="1800" b="0"/>
              <a:t>The welfare of children and vulnerable adults, protecting them from harm</a:t>
            </a:r>
          </a:p>
          <a:p>
            <a:pPr marL="285750" indent="-285750">
              <a:spcBef>
                <a:spcPts val="400"/>
              </a:spcBef>
              <a:buSzPct val="100000"/>
              <a:buFont typeface="Courier New" panose="02070309020205020404" pitchFamily="49" charset="0"/>
              <a:buChar char="o"/>
            </a:pPr>
            <a:r>
              <a:rPr lang="en-GB" sz="1800" b="0"/>
              <a:t>Client’s independence </a:t>
            </a:r>
          </a:p>
          <a:p>
            <a:pPr>
              <a:spcBef>
                <a:spcPts val="400"/>
              </a:spcBef>
              <a:buSzPct val="100000"/>
            </a:pPr>
            <a:endParaRPr lang="en-GB" sz="1800"/>
          </a:p>
          <a:p>
            <a:endParaRPr lang="en-GB" sz="1800"/>
          </a:p>
          <a:p>
            <a:endParaRPr lang="en-GB" sz="1800"/>
          </a:p>
          <a:p>
            <a:endParaRPr lang="en-GB"/>
          </a:p>
        </p:txBody>
      </p:sp>
      <p:sp>
        <p:nvSpPr>
          <p:cNvPr id="4" name="Content Placeholder 3">
            <a:extLst>
              <a:ext uri="{FF2B5EF4-FFF2-40B4-BE49-F238E27FC236}">
                <a16:creationId xmlns:a16="http://schemas.microsoft.com/office/drawing/2014/main" id="{F0CAA2BA-C38B-7107-B314-36C71E9B90A5}"/>
              </a:ext>
            </a:extLst>
          </p:cNvPr>
          <p:cNvSpPr>
            <a:spLocks noGrp="1"/>
          </p:cNvSpPr>
          <p:nvPr>
            <p:ph idx="13"/>
          </p:nvPr>
        </p:nvSpPr>
        <p:spPr>
          <a:xfrm>
            <a:off x="5975999" y="1971675"/>
            <a:ext cx="4149075" cy="4619625"/>
          </a:xfrm>
        </p:spPr>
        <p:txBody>
          <a:bodyPr/>
          <a:lstStyle/>
          <a:p>
            <a:r>
              <a:rPr lang="en-GB"/>
              <a:t>PREVENT MISUNDERSTANDINGS</a:t>
            </a:r>
          </a:p>
          <a:p>
            <a:pPr>
              <a:spcBef>
                <a:spcPts val="400"/>
              </a:spcBef>
              <a:buSzPct val="100000"/>
            </a:pPr>
            <a:r>
              <a:rPr lang="en-GB"/>
              <a:t>Preventing </a:t>
            </a:r>
            <a:endParaRPr lang="en-GB" sz="1800"/>
          </a:p>
          <a:p>
            <a:pPr marL="257175" indent="-257175">
              <a:spcBef>
                <a:spcPts val="400"/>
              </a:spcBef>
              <a:buSzPct val="100000"/>
              <a:buChar char="•"/>
            </a:pPr>
            <a:r>
              <a:rPr lang="en-GB" sz="1800" b="0"/>
              <a:t>Escalation of needs and risks unnecessary diagnostic tests, admissions, inappropriate interventions</a:t>
            </a:r>
          </a:p>
          <a:p>
            <a:pPr marL="257175" indent="-257175">
              <a:spcBef>
                <a:spcPts val="400"/>
              </a:spcBef>
              <a:buSzPct val="100000"/>
              <a:buChar char="•"/>
            </a:pPr>
            <a:r>
              <a:rPr lang="en-GB" sz="1800" b="0"/>
              <a:t>Inappropriate use of emergency services </a:t>
            </a:r>
          </a:p>
          <a:p>
            <a:pPr marL="257175" indent="-257175">
              <a:spcBef>
                <a:spcPts val="400"/>
              </a:spcBef>
              <a:buSzPct val="100000"/>
              <a:buChar char="•"/>
            </a:pPr>
            <a:r>
              <a:rPr lang="en-GB" b="0"/>
              <a:t>Inefficiencies and higher </a:t>
            </a:r>
            <a:r>
              <a:rPr lang="en-GB" sz="1800" b="0"/>
              <a:t>service delivery costs</a:t>
            </a:r>
          </a:p>
          <a:p>
            <a:pPr marL="257175" indent="-257175">
              <a:spcBef>
                <a:spcPts val="400"/>
              </a:spcBef>
              <a:buSzPct val="100000"/>
              <a:buChar char="•"/>
            </a:pPr>
            <a:r>
              <a:rPr lang="en-GB" b="0"/>
              <a:t>Critical issues including deaths or liability costs </a:t>
            </a:r>
            <a:endParaRPr lang="en-GB" sz="1800" b="0"/>
          </a:p>
        </p:txBody>
      </p:sp>
    </p:spTree>
    <p:extLst>
      <p:ext uri="{BB962C8B-B14F-4D97-AF65-F5344CB8AC3E}">
        <p14:creationId xmlns:p14="http://schemas.microsoft.com/office/powerpoint/2010/main" val="1236790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FA6BA-8CEE-6017-D38A-416D9EA4BC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9643B6-9284-0877-1EC7-F2780DB283E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000">
                <a:latin typeface="Open Sans Light" panose="020B0306030504020204" pitchFamily="34" charset="0"/>
                <a:ea typeface="Open Sans Light" panose="020B0306030504020204" pitchFamily="34" charset="0"/>
                <a:cs typeface="Open Sans Light" panose="020B0306030504020204" pitchFamily="34" charset="0"/>
              </a:rPr>
              <a:t>Public Service Interpreters</a:t>
            </a:r>
          </a:p>
        </p:txBody>
      </p:sp>
      <p:sp>
        <p:nvSpPr>
          <p:cNvPr id="7" name="Content Placeholder 6">
            <a:extLst>
              <a:ext uri="{FF2B5EF4-FFF2-40B4-BE49-F238E27FC236}">
                <a16:creationId xmlns:a16="http://schemas.microsoft.com/office/drawing/2014/main" id="{20BB5673-D69A-7FFB-1E12-2F0A13A08C3B}"/>
              </a:ext>
            </a:extLst>
          </p:cNvPr>
          <p:cNvSpPr>
            <a:spLocks noGrp="1"/>
          </p:cNvSpPr>
          <p:nvPr>
            <p:ph idx="1"/>
          </p:nvPr>
        </p:nvSpPr>
        <p:spPr>
          <a:xfrm>
            <a:off x="640080" y="2476500"/>
            <a:ext cx="4368602" cy="4171949"/>
          </a:xfrm>
        </p:spPr>
        <p:txBody>
          <a:bodyPr vert="horz" lIns="91440" tIns="45720" rIns="91440" bIns="45720" rtlCol="0">
            <a:normAutofit fontScale="92500" lnSpcReduction="10000"/>
          </a:bodyPr>
          <a:lstStyle/>
          <a:p>
            <a:pPr marL="0"/>
            <a:r>
              <a:rPr lang="en-US" sz="2200" b="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Are suitably trained, qualified, experienced in Public Sector interpreting.</a:t>
            </a:r>
          </a:p>
          <a:p>
            <a:pPr marL="0"/>
            <a:r>
              <a:rPr lang="en-US" sz="2200" b="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They are vetted professionals who follow a strict Code of Conduct guiding their profession (e.g. NRPSI, NRCPD).</a:t>
            </a:r>
          </a:p>
          <a:p>
            <a:pPr marL="0"/>
            <a:r>
              <a:rPr kumimoji="0" lang="en-US" sz="2200" b="0" i="0" u="none" strike="noStrike" cap="none" spc="0" normalizeH="0" baseline="0" noProof="0">
                <a:ln>
                  <a:noFill/>
                </a:ln>
                <a:solidFill>
                  <a:srgbClr val="00206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Interpret truly and faithfully what is said, without adding, omitting or changing anything.</a:t>
            </a:r>
          </a:p>
          <a:p>
            <a:pPr marL="0"/>
            <a:r>
              <a:rPr lang="en-US" sz="2200" b="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May use consecutive, simultaneous whispering interpreting and sight translation.</a:t>
            </a:r>
            <a:endParaRPr kumimoji="0" lang="en-US" sz="2200" b="0" i="0" u="none" strike="noStrike" cap="none" spc="0" normalizeH="0" baseline="0" noProof="0">
              <a:ln>
                <a:noFill/>
              </a:ln>
              <a:solidFill>
                <a:srgbClr val="002060"/>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a:endParaRPr lang="en-US" sz="220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endParaRPr>
          </a:p>
          <a:p>
            <a:pPr marL="0"/>
            <a:endParaRPr lang="en-US" sz="2200" b="0">
              <a:solidFill>
                <a:schemeClr val="tx1"/>
              </a:solidFill>
              <a:latin typeface="+mn-lt"/>
            </a:endParaRPr>
          </a:p>
          <a:p>
            <a:pPr marL="0"/>
            <a:endParaRPr lang="en-US" sz="2200">
              <a:solidFill>
                <a:schemeClr val="tx1"/>
              </a:solidFill>
              <a:latin typeface="+mn-lt"/>
            </a:endParaRPr>
          </a:p>
        </p:txBody>
      </p:sp>
      <p:pic>
        <p:nvPicPr>
          <p:cNvPr id="9" name="Content Placeholder 8">
            <a:extLst>
              <a:ext uri="{FF2B5EF4-FFF2-40B4-BE49-F238E27FC236}">
                <a16:creationId xmlns:a16="http://schemas.microsoft.com/office/drawing/2014/main" id="{1C626CB4-A428-54BA-F996-D4DCBB638DCD}"/>
              </a:ext>
              <a:ext uri="{C183D7F6-B498-43B3-948B-1728B52AA6E4}">
                <adec:decorative xmlns:adec="http://schemas.microsoft.com/office/drawing/2017/decorative" val="1"/>
              </a:ext>
            </a:extLst>
          </p:cNvPr>
          <p:cNvPicPr>
            <a:picLocks noGrp="1" noChangeAspect="1"/>
          </p:cNvPicPr>
          <p:nvPr>
            <p:ph idx="13"/>
          </p:nvPr>
        </p:nvPicPr>
        <p:blipFill rotWithShape="1">
          <a:blip r:embed="rId2">
            <a:extLst>
              <a:ext uri="{28A0092B-C50C-407E-A947-70E740481C1C}">
                <a14:useLocalDpi xmlns:a14="http://schemas.microsoft.com/office/drawing/2010/main" val="0"/>
              </a:ext>
            </a:extLst>
          </a:blip>
          <a:srcRect l="15500" r="1679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05144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99B8C09D-D030-94A4-A89E-DEBA6CB34C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99B77C-F724-05BB-8EA6-7D5FC8D30332}"/>
              </a:ext>
            </a:extLst>
          </p:cNvPr>
          <p:cNvSpPr>
            <a:spLocks noGrp="1"/>
          </p:cNvSpPr>
          <p:nvPr>
            <p:ph type="title"/>
          </p:nvPr>
        </p:nvSpPr>
        <p:spPr>
          <a:xfrm>
            <a:off x="5038725" y="988741"/>
            <a:ext cx="6348619" cy="4880518"/>
          </a:xfrm>
          <a:noFill/>
          <a:ln>
            <a:noFill/>
          </a:ln>
        </p:spPr>
        <p:txBody>
          <a:bodyPr vert="horz" wrap="square" lIns="274320" tIns="182880" rIns="274320" bIns="182880" rtlCol="0" anchor="ctr" anchorCtr="1">
            <a:normAutofit/>
          </a:bodyPr>
          <a:lstStyle/>
          <a:p>
            <a:pPr algn="l"/>
            <a:r>
              <a:rPr lang="en-US" sz="4800">
                <a:solidFill>
                  <a:schemeClr val="tx1"/>
                </a:solidFill>
              </a:rPr>
              <a:t>Making an effective use of interpreting services </a:t>
            </a:r>
            <a:endParaRPr lang="en-US" sz="4800" kern="1200" cap="all" spc="200" baseline="0">
              <a:solidFill>
                <a:schemeClr val="tx1"/>
              </a:solidFill>
              <a:latin typeface="+mj-lt"/>
              <a:ea typeface="+mj-ea"/>
              <a:cs typeface="+mj-cs"/>
            </a:endParaRPr>
          </a:p>
        </p:txBody>
      </p:sp>
      <p:sp>
        <p:nvSpPr>
          <p:cNvPr id="7" name="Rectangle 6">
            <a:extLst>
              <a:ext uri="{FF2B5EF4-FFF2-40B4-BE49-F238E27FC236}">
                <a16:creationId xmlns:a16="http://schemas.microsoft.com/office/drawing/2014/main" id="{41686249-4632-9B3E-AFEB-EA0BA3D44D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BAFB5"/>
              </a:solidFill>
              <a:effectLst/>
              <a:uLnTx/>
              <a:uFillTx/>
              <a:latin typeface="Gill Sans MT" panose="020B0502020104020203"/>
              <a:ea typeface="+mn-ea"/>
              <a:cs typeface="+mn-cs"/>
            </a:endParaRPr>
          </a:p>
        </p:txBody>
      </p:sp>
      <p:sp>
        <p:nvSpPr>
          <p:cNvPr id="9" name="Rectangle 8">
            <a:extLst>
              <a:ext uri="{FF2B5EF4-FFF2-40B4-BE49-F238E27FC236}">
                <a16:creationId xmlns:a16="http://schemas.microsoft.com/office/drawing/2014/main" id="{9C40B5BF-2260-5556-82CC-021F8B2F3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19026534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A9D3C-BE6F-2625-0A15-2827D725A4AA}"/>
              </a:ext>
            </a:extLst>
          </p:cNvPr>
          <p:cNvSpPr>
            <a:spLocks noGrp="1"/>
          </p:cNvSpPr>
          <p:nvPr>
            <p:ph type="title"/>
          </p:nvPr>
        </p:nvSpPr>
        <p:spPr>
          <a:xfrm>
            <a:off x="2231136" y="523876"/>
            <a:ext cx="7729728" cy="1123950"/>
          </a:xfrm>
        </p:spPr>
        <p:txBody>
          <a:bodyPr/>
          <a:lstStyle/>
          <a:p>
            <a:r>
              <a:rPr lang="en-GB"/>
              <a:t>Cultural adjustment</a:t>
            </a:r>
          </a:p>
        </p:txBody>
      </p:sp>
      <p:sp>
        <p:nvSpPr>
          <p:cNvPr id="3" name="Content Placeholder 2">
            <a:extLst>
              <a:ext uri="{FF2B5EF4-FFF2-40B4-BE49-F238E27FC236}">
                <a16:creationId xmlns:a16="http://schemas.microsoft.com/office/drawing/2014/main" id="{C6EA4879-DFFA-7971-07DC-E17402F5396D}"/>
              </a:ext>
            </a:extLst>
          </p:cNvPr>
          <p:cNvSpPr>
            <a:spLocks noGrp="1"/>
          </p:cNvSpPr>
          <p:nvPr>
            <p:ph idx="1"/>
          </p:nvPr>
        </p:nvSpPr>
        <p:spPr>
          <a:xfrm>
            <a:off x="954860" y="1971675"/>
            <a:ext cx="10446818" cy="4781550"/>
          </a:xfrm>
        </p:spPr>
        <p:txBody>
          <a:bodyPr>
            <a:normAutofit/>
          </a:bodyPr>
          <a:lstStyle/>
          <a:p>
            <a:pPr>
              <a:lnSpc>
                <a:spcPct val="107000"/>
              </a:lnSpc>
            </a:pPr>
            <a:r>
              <a:rPr lang="en-GB" sz="2000" kern="100">
                <a:solidFill>
                  <a:srgbClr val="002060"/>
                </a:solidFill>
                <a:latin typeface="Calibri" panose="020F0502020204030204" pitchFamily="34" charset="0"/>
                <a:ea typeface="Calibri" panose="020F0502020204030204" pitchFamily="34" charset="0"/>
                <a:cs typeface="Times New Roman" panose="02020603050405020304" pitchFamily="18" charset="0"/>
              </a:rPr>
              <a:t>Adapting to change is key to becoming independent and resilient.</a:t>
            </a:r>
          </a:p>
          <a:p>
            <a:pPr>
              <a:lnSpc>
                <a:spcPct val="107000"/>
              </a:lnSpc>
            </a:pPr>
            <a:r>
              <a:rPr lang="en-GB" sz="2000" kern="100">
                <a:solidFill>
                  <a:srgbClr val="002060"/>
                </a:solidFill>
                <a:latin typeface="Calibri" panose="020F0502020204030204" pitchFamily="34" charset="0"/>
                <a:ea typeface="Calibri" panose="020F0502020204030204" pitchFamily="34" charset="0"/>
                <a:cs typeface="Times New Roman" panose="02020603050405020304" pitchFamily="18" charset="0"/>
              </a:rPr>
              <a:t>Maladjustment to the new environment when a person gets “stuck”</a:t>
            </a:r>
          </a:p>
          <a:p>
            <a:pPr>
              <a:lnSpc>
                <a:spcPct val="107000"/>
              </a:lnSpc>
            </a:pPr>
            <a:r>
              <a:rPr lang="en-GB" sz="2000" kern="100">
                <a:solidFill>
                  <a:srgbClr val="002060"/>
                </a:solidFill>
                <a:latin typeface="Calibri" panose="020F0502020204030204" pitchFamily="34" charset="0"/>
                <a:ea typeface="Calibri" panose="020F0502020204030204" pitchFamily="34" charset="0"/>
                <a:cs typeface="Times New Roman" panose="02020603050405020304" pitchFamily="18" charset="0"/>
              </a:rPr>
              <a:t>Period of confusion or frustration (incl. for those migrants who chose to move) </a:t>
            </a:r>
          </a:p>
          <a:p>
            <a:pPr>
              <a:lnSpc>
                <a:spcPct val="107000"/>
              </a:lnSpc>
            </a:pPr>
            <a:r>
              <a:rPr lang="en-GB" sz="2000" kern="100">
                <a:solidFill>
                  <a:srgbClr val="002060"/>
                </a:solidFill>
                <a:latin typeface="Calibri" panose="020F0502020204030204" pitchFamily="34" charset="0"/>
                <a:ea typeface="Calibri" panose="020F0502020204030204" pitchFamily="34" charset="0"/>
                <a:cs typeface="Times New Roman" panose="02020603050405020304" pitchFamily="18" charset="0"/>
              </a:rPr>
              <a:t>People forced to migrate often have little or no preparation time to adjust to the new place.</a:t>
            </a:r>
          </a:p>
          <a:p>
            <a:pPr>
              <a:lnSpc>
                <a:spcPct val="107000"/>
              </a:lnSpc>
            </a:pPr>
            <a:r>
              <a:rPr lang="en-GB" sz="2000" kern="100">
                <a:solidFill>
                  <a:srgbClr val="002060"/>
                </a:solidFill>
                <a:latin typeface="Calibri" panose="020F0502020204030204" pitchFamily="34" charset="0"/>
                <a:ea typeface="Calibri" panose="020F0502020204030204" pitchFamily="34" charset="0"/>
                <a:cs typeface="Times New Roman" panose="02020603050405020304" pitchFamily="18" charset="0"/>
              </a:rPr>
              <a:t>Being able to understand the new culture, systems and language is important </a:t>
            </a:r>
          </a:p>
          <a:p>
            <a:pPr>
              <a:lnSpc>
                <a:spcPct val="107000"/>
              </a:lnSpc>
            </a:pPr>
            <a:r>
              <a:rPr lang="en-GB" sz="2000" kern="100">
                <a:solidFill>
                  <a:srgbClr val="002060"/>
                </a:solidFill>
                <a:latin typeface="Calibri" panose="020F0502020204030204" pitchFamily="34" charset="0"/>
                <a:ea typeface="Calibri" panose="020F0502020204030204" pitchFamily="34" charset="0"/>
                <a:cs typeface="Times New Roman" panose="02020603050405020304" pitchFamily="18" charset="0"/>
              </a:rPr>
              <a:t>Inclusion and involvement will help to increase the likelihood of success.</a:t>
            </a:r>
          </a:p>
          <a:p>
            <a:pPr marL="0" indent="0">
              <a:lnSpc>
                <a:spcPct val="107000"/>
              </a:lnSpc>
              <a:buNone/>
            </a:pPr>
            <a:endParaRPr lang="en-GB" kern="10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9D7C9C9-90DB-9604-732B-B521A0833404}"/>
              </a:ext>
            </a:extLst>
          </p:cNvPr>
          <p:cNvSpPr/>
          <p:nvPr/>
        </p:nvSpPr>
        <p:spPr>
          <a:xfrm>
            <a:off x="1066800" y="4962523"/>
            <a:ext cx="9925050" cy="1524000"/>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kern="100">
              <a:latin typeface="Arial" panose="020B0604020202020204" pitchFamily="34" charset="0"/>
              <a:ea typeface="Calibri" panose="020F0502020204030204" pitchFamily="34" charset="0"/>
              <a:cs typeface="Arial" panose="020B0604020202020204" pitchFamily="34" charset="0"/>
            </a:endParaRPr>
          </a:p>
          <a:p>
            <a:pPr algn="ctr"/>
            <a:r>
              <a:rPr lang="en-GB" kern="100">
                <a:latin typeface="Arial" panose="020B0604020202020204" pitchFamily="34" charset="0"/>
                <a:ea typeface="Calibri" panose="020F0502020204030204" pitchFamily="34" charset="0"/>
                <a:cs typeface="Arial" panose="020B0604020202020204" pitchFamily="34" charset="0"/>
              </a:rPr>
              <a:t>Think of that small seedling being planted in your garden, it will need to be watered, fed, nurtured and cared for until it establishes itself and starts to grow and flourish.  When it is newly-planted it can so easily wither and die, or it could be attacked by predators or trodden down.  Once it can grow fresh roots and adjust to its new setting it will develop </a:t>
            </a:r>
          </a:p>
          <a:p>
            <a:pPr algn="ctr"/>
            <a:r>
              <a:rPr lang="en-GB" kern="100">
                <a:latin typeface="Arial" panose="020B0604020202020204" pitchFamily="34" charset="0"/>
                <a:ea typeface="Calibri" panose="020F0502020204030204" pitchFamily="34" charset="0"/>
                <a:cs typeface="Arial" panose="020B0604020202020204" pitchFamily="34" charset="0"/>
              </a:rPr>
              <a:t>into a beautiful plant.</a:t>
            </a:r>
          </a:p>
          <a:p>
            <a:pPr algn="ctr"/>
            <a:endParaRPr lang="en-GB"/>
          </a:p>
        </p:txBody>
      </p:sp>
      <p:pic>
        <p:nvPicPr>
          <p:cNvPr id="7" name="Graphic 6" descr="Open hand with plant with solid fill">
            <a:extLst>
              <a:ext uri="{FF2B5EF4-FFF2-40B4-BE49-F238E27FC236}">
                <a16:creationId xmlns:a16="http://schemas.microsoft.com/office/drawing/2014/main" id="{0BD87884-2476-3588-AE7D-85A23D87E2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39350" y="5667374"/>
            <a:ext cx="952500" cy="952500"/>
          </a:xfrm>
          <a:prstGeom prst="rect">
            <a:avLst/>
          </a:prstGeom>
        </p:spPr>
      </p:pic>
    </p:spTree>
    <p:extLst>
      <p:ext uri="{BB962C8B-B14F-4D97-AF65-F5344CB8AC3E}">
        <p14:creationId xmlns:p14="http://schemas.microsoft.com/office/powerpoint/2010/main" val="1081604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473FD-247D-7F6E-A0CA-8982909C83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CE4D71-9121-AE7C-292A-9B6A0692749B}"/>
              </a:ext>
            </a:extLst>
          </p:cNvPr>
          <p:cNvSpPr>
            <a:spLocks noGrp="1"/>
          </p:cNvSpPr>
          <p:nvPr>
            <p:ph type="title"/>
          </p:nvPr>
        </p:nvSpPr>
        <p:spPr/>
        <p:txBody>
          <a:bodyPr/>
          <a:lstStyle/>
          <a:p>
            <a:r>
              <a:rPr lang="en-US"/>
              <a:t>in person or remotely   </a:t>
            </a:r>
            <a:endParaRPr lang="en-GB"/>
          </a:p>
        </p:txBody>
      </p:sp>
      <p:graphicFrame>
        <p:nvGraphicFramePr>
          <p:cNvPr id="4" name="Content Placeholder 6">
            <a:extLst>
              <a:ext uri="{FF2B5EF4-FFF2-40B4-BE49-F238E27FC236}">
                <a16:creationId xmlns:a16="http://schemas.microsoft.com/office/drawing/2014/main" id="{F40D19D1-C240-4D90-DBDB-FB82B8A1D1FD}"/>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685583930"/>
              </p:ext>
            </p:extLst>
          </p:nvPr>
        </p:nvGraphicFramePr>
        <p:xfrm>
          <a:off x="838200" y="2457450"/>
          <a:ext cx="10515600" cy="3719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1467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8E8D1CB-39EA-9F70-AF24-917082BC00F5}"/>
              </a:ext>
            </a:extLst>
          </p:cNvPr>
          <p:cNvSpPr>
            <a:spLocks noGrp="1"/>
          </p:cNvSpPr>
          <p:nvPr>
            <p:ph type="title"/>
          </p:nvPr>
        </p:nvSpPr>
        <p:spPr>
          <a:xfrm>
            <a:off x="1744663" y="314326"/>
            <a:ext cx="3152458" cy="1260474"/>
          </a:xfrm>
        </p:spPr>
        <p:txBody>
          <a:bodyPr/>
          <a:lstStyle/>
          <a:p>
            <a:r>
              <a:rPr lang="en-GB"/>
              <a:t> </a:t>
            </a:r>
            <a:r>
              <a:rPr lang="en-GB">
                <a:solidFill>
                  <a:srgbClr val="000000"/>
                </a:solidFill>
              </a:rPr>
              <a:t>Booking Requirements </a:t>
            </a:r>
          </a:p>
        </p:txBody>
      </p:sp>
      <p:sp>
        <p:nvSpPr>
          <p:cNvPr id="10" name="TextBox 9">
            <a:extLst>
              <a:ext uri="{FF2B5EF4-FFF2-40B4-BE49-F238E27FC236}">
                <a16:creationId xmlns:a16="http://schemas.microsoft.com/office/drawing/2014/main" id="{1D0525DF-BA65-D4F0-B4EE-90ECD8990826}"/>
              </a:ext>
            </a:extLst>
          </p:cNvPr>
          <p:cNvSpPr txBox="1"/>
          <p:nvPr/>
        </p:nvSpPr>
        <p:spPr>
          <a:xfrm>
            <a:off x="5429250" y="961653"/>
            <a:ext cx="4972050" cy="4107215"/>
          </a:xfrm>
          <a:custGeom>
            <a:avLst/>
            <a:gdLst>
              <a:gd name="connsiteX0" fmla="*/ 0 w 4972050"/>
              <a:gd name="connsiteY0" fmla="*/ 0 h 4107215"/>
              <a:gd name="connsiteX1" fmla="*/ 4972050 w 4972050"/>
              <a:gd name="connsiteY1" fmla="*/ 0 h 4107215"/>
              <a:gd name="connsiteX2" fmla="*/ 4972050 w 4972050"/>
              <a:gd name="connsiteY2" fmla="*/ 4107215 h 4107215"/>
              <a:gd name="connsiteX3" fmla="*/ 0 w 4972050"/>
              <a:gd name="connsiteY3" fmla="*/ 4107215 h 4107215"/>
              <a:gd name="connsiteX4" fmla="*/ 0 w 4972050"/>
              <a:gd name="connsiteY4" fmla="*/ 0 h 410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50" h="4107215" extrusionOk="0">
                <a:moveTo>
                  <a:pt x="0" y="0"/>
                </a:moveTo>
                <a:cubicBezTo>
                  <a:pt x="2075670" y="-5264"/>
                  <a:pt x="4085573" y="84467"/>
                  <a:pt x="4972050" y="0"/>
                </a:cubicBezTo>
                <a:cubicBezTo>
                  <a:pt x="4843877" y="1397039"/>
                  <a:pt x="5101200" y="3086874"/>
                  <a:pt x="4972050" y="4107215"/>
                </a:cubicBezTo>
                <a:cubicBezTo>
                  <a:pt x="4466032" y="4213535"/>
                  <a:pt x="850835" y="4099566"/>
                  <a:pt x="0" y="4107215"/>
                </a:cubicBezTo>
                <a:cubicBezTo>
                  <a:pt x="160128" y="2794712"/>
                  <a:pt x="25049" y="1392954"/>
                  <a:pt x="0" y="0"/>
                </a:cubicBezTo>
                <a:close/>
              </a:path>
            </a:pathLst>
          </a:custGeom>
          <a:noFill/>
          <a:ln w="76200">
            <a:solidFill>
              <a:srgbClr val="FCC27A"/>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a:spAutoFit/>
          </a:bodyPr>
          <a:lstStyle/>
          <a:p>
            <a:pPr>
              <a:lnSpc>
                <a:spcPct val="106000"/>
              </a:lnSpc>
              <a:tabLst>
                <a:tab pos="457200" algn="l"/>
              </a:tabLst>
            </a:pPr>
            <a:r>
              <a:rPr lang="en-GB" sz="2800" b="1">
                <a:solidFill>
                  <a:srgbClr val="000000"/>
                </a:solidFill>
                <a:latin typeface="Arial" panose="020B0604020202020204" pitchFamily="34" charset="0"/>
                <a:ea typeface="Calibri" panose="020F0502020204030204" pitchFamily="34" charset="0"/>
                <a:cs typeface="Times New Roman" panose="02020603050405020304" pitchFamily="18" charset="0"/>
              </a:rPr>
              <a:t>ON APPOINTMENT SERVICES</a:t>
            </a:r>
          </a:p>
          <a:p>
            <a:pPr marL="342900" indent="-342900">
              <a:lnSpc>
                <a:spcPct val="106000"/>
              </a:lnSpc>
              <a:buFont typeface="Wingdings" panose="05000000000000000000" pitchFamily="2" charset="2"/>
              <a:buChar char=""/>
              <a:tabLst>
                <a:tab pos="457200" algn="l"/>
              </a:tabLst>
            </a:pPr>
            <a:r>
              <a:rPr lang="en-GB" sz="2800">
                <a:solidFill>
                  <a:srgbClr val="000000"/>
                </a:solidFill>
                <a:latin typeface="Arial" panose="020B0604020202020204" pitchFamily="34" charset="0"/>
                <a:ea typeface="Calibri" panose="020F0502020204030204" pitchFamily="34" charset="0"/>
                <a:cs typeface="Times New Roman" panose="02020603050405020304" pitchFamily="18" charset="0"/>
              </a:rPr>
              <a:t>Date, time (X2), location </a:t>
            </a:r>
          </a:p>
          <a:p>
            <a:pPr marL="342900" indent="-342900">
              <a:lnSpc>
                <a:spcPct val="106000"/>
              </a:lnSpc>
              <a:buFont typeface="Wingdings" panose="05000000000000000000" pitchFamily="2" charset="2"/>
              <a:buChar char=""/>
              <a:tabLst>
                <a:tab pos="457200" algn="l"/>
              </a:tabLst>
            </a:pPr>
            <a:r>
              <a:rPr lang="en-GB" sz="2800">
                <a:solidFill>
                  <a:srgbClr val="000000"/>
                </a:solidFill>
                <a:latin typeface="Arial" panose="020B0604020202020204" pitchFamily="34" charset="0"/>
                <a:ea typeface="Calibri" panose="020F0502020204030204" pitchFamily="34" charset="0"/>
                <a:cs typeface="Times New Roman" panose="02020603050405020304" pitchFamily="18" charset="0"/>
              </a:rPr>
              <a:t>Contact details on the day</a:t>
            </a:r>
          </a:p>
          <a:p>
            <a:pPr marL="342900" indent="-342900">
              <a:lnSpc>
                <a:spcPct val="106000"/>
              </a:lnSpc>
              <a:buFont typeface="Wingdings" panose="05000000000000000000" pitchFamily="2" charset="2"/>
              <a:buChar char=""/>
              <a:tabLst>
                <a:tab pos="457200" algn="l"/>
              </a:tabLst>
            </a:pPr>
            <a:r>
              <a:rPr lang="en-GB" sz="2800">
                <a:solidFill>
                  <a:srgbClr val="000000"/>
                </a:solidFill>
                <a:latin typeface="Arial" panose="020B0604020202020204" pitchFamily="34" charset="0"/>
                <a:ea typeface="Calibri" panose="020F0502020204030204" pitchFamily="34" charset="0"/>
                <a:cs typeface="Times New Roman" panose="02020603050405020304" pitchFamily="18" charset="0"/>
              </a:rPr>
              <a:t>Client’s name (to ensure interpreter’s compatibility)  </a:t>
            </a:r>
          </a:p>
          <a:p>
            <a:pPr marL="342900" indent="-342900">
              <a:lnSpc>
                <a:spcPct val="106000"/>
              </a:lnSpc>
              <a:buFont typeface="Wingdings" panose="05000000000000000000" pitchFamily="2" charset="2"/>
              <a:buChar char=""/>
              <a:tabLst>
                <a:tab pos="457200" algn="l"/>
              </a:tabLst>
            </a:pPr>
            <a:r>
              <a:rPr lang="en-GB" sz="2800">
                <a:solidFill>
                  <a:srgbClr val="000000"/>
                </a:solidFill>
                <a:latin typeface="Arial" panose="020B0604020202020204" pitchFamily="34" charset="0"/>
                <a:ea typeface="Calibri" panose="020F0502020204030204" pitchFamily="34" charset="0"/>
                <a:cs typeface="Times New Roman" panose="02020603050405020304" pitchFamily="18" charset="0"/>
              </a:rPr>
              <a:t>Special requirements </a:t>
            </a:r>
            <a:r>
              <a:rPr lang="en-GB" sz="2400">
                <a:solidFill>
                  <a:srgbClr val="000000"/>
                </a:solidFill>
                <a:latin typeface="Arial" panose="020B0604020202020204" pitchFamily="34" charset="0"/>
                <a:ea typeface="Calibri" panose="020F0502020204030204" pitchFamily="34" charset="0"/>
                <a:cs typeface="Times New Roman" panose="02020603050405020304" pitchFamily="18" charset="0"/>
              </a:rPr>
              <a:t>(e.g. gender, potential risks) </a:t>
            </a:r>
          </a:p>
          <a:p>
            <a:pPr marL="342900" indent="-342900">
              <a:lnSpc>
                <a:spcPct val="106000"/>
              </a:lnSpc>
              <a:buFont typeface="Wingdings" panose="05000000000000000000" pitchFamily="2" charset="2"/>
              <a:buChar char=""/>
              <a:tabLst>
                <a:tab pos="457200" algn="l"/>
              </a:tabLst>
            </a:pPr>
            <a:r>
              <a:rPr lang="en-GB" sz="2800">
                <a:solidFill>
                  <a:srgbClr val="000000"/>
                </a:solidFill>
                <a:latin typeface="Arial" panose="020B0604020202020204" pitchFamily="34" charset="0"/>
                <a:ea typeface="Calibri" panose="020F0502020204030204" pitchFamily="34" charset="0"/>
                <a:cs typeface="Times New Roman" panose="02020603050405020304" pitchFamily="18" charset="0"/>
              </a:rPr>
              <a:t>Purpose of the interview </a:t>
            </a:r>
            <a:r>
              <a:rPr lang="en-GB" sz="2800">
                <a:solidFill>
                  <a:srgbClr val="002060"/>
                </a:solidFill>
                <a:latin typeface="Arial" panose="020B0604020202020204" pitchFamily="34" charset="0"/>
                <a:ea typeface="Calibri" panose="020F0502020204030204" pitchFamily="34" charset="0"/>
                <a:cs typeface="Times New Roman" panose="02020603050405020304" pitchFamily="18" charset="0"/>
              </a:rPr>
              <a:t>  </a:t>
            </a:r>
            <a:endParaRPr lang="en-GB" sz="2800">
              <a:solidFill>
                <a:srgbClr val="002060"/>
              </a:solidFill>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6AC1713C-5FE8-FF6D-7847-C00C1BA18523}"/>
              </a:ext>
            </a:extLst>
          </p:cNvPr>
          <p:cNvSpPr txBox="1"/>
          <p:nvPr/>
        </p:nvSpPr>
        <p:spPr>
          <a:xfrm>
            <a:off x="1019174" y="1768518"/>
            <a:ext cx="4029075" cy="4910768"/>
          </a:xfrm>
          <a:custGeom>
            <a:avLst/>
            <a:gdLst>
              <a:gd name="connsiteX0" fmla="*/ 0 w 4029075"/>
              <a:gd name="connsiteY0" fmla="*/ 0 h 4910768"/>
              <a:gd name="connsiteX1" fmla="*/ 4029075 w 4029075"/>
              <a:gd name="connsiteY1" fmla="*/ 0 h 4910768"/>
              <a:gd name="connsiteX2" fmla="*/ 4029075 w 4029075"/>
              <a:gd name="connsiteY2" fmla="*/ 4910768 h 4910768"/>
              <a:gd name="connsiteX3" fmla="*/ 0 w 4029075"/>
              <a:gd name="connsiteY3" fmla="*/ 4910768 h 4910768"/>
              <a:gd name="connsiteX4" fmla="*/ 0 w 4029075"/>
              <a:gd name="connsiteY4" fmla="*/ 0 h 4910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9075" h="4910768" extrusionOk="0">
                <a:moveTo>
                  <a:pt x="0" y="0"/>
                </a:moveTo>
                <a:cubicBezTo>
                  <a:pt x="1844142" y="-5264"/>
                  <a:pt x="3442407" y="84467"/>
                  <a:pt x="4029075" y="0"/>
                </a:cubicBezTo>
                <a:cubicBezTo>
                  <a:pt x="3900902" y="1860731"/>
                  <a:pt x="4158225" y="3208480"/>
                  <a:pt x="4029075" y="4910768"/>
                </a:cubicBezTo>
                <a:cubicBezTo>
                  <a:pt x="2965846" y="5017088"/>
                  <a:pt x="1099599" y="4903119"/>
                  <a:pt x="0" y="4910768"/>
                </a:cubicBezTo>
                <a:cubicBezTo>
                  <a:pt x="160128" y="3418996"/>
                  <a:pt x="25049" y="1281032"/>
                  <a:pt x="0" y="0"/>
                </a:cubicBezTo>
                <a:close/>
              </a:path>
            </a:pathLst>
          </a:custGeom>
          <a:noFill/>
          <a:ln w="76200">
            <a:solidFill>
              <a:srgbClr val="FCC27A"/>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a:spAutoFit/>
          </a:bodyPr>
          <a:lstStyle/>
          <a:p>
            <a:r>
              <a:rPr lang="en-GB" sz="2800" b="1">
                <a:solidFill>
                  <a:srgbClr val="000000"/>
                </a:solidFill>
                <a:latin typeface="Arial" panose="020B0604020202020204" pitchFamily="34" charset="0"/>
                <a:cs typeface="Arial" panose="020B0604020202020204" pitchFamily="34" charset="0"/>
              </a:rPr>
              <a:t>ALL SERVICES </a:t>
            </a:r>
          </a:p>
          <a:p>
            <a:pPr marL="342900" indent="-342900" algn="just">
              <a:lnSpc>
                <a:spcPct val="106000"/>
              </a:lnSpc>
              <a:buFont typeface="Wingdings" panose="05000000000000000000" pitchFamily="2" charset="2"/>
              <a:buChar char=""/>
              <a:tabLst>
                <a:tab pos="457200" algn="l"/>
              </a:tabLst>
            </a:pPr>
            <a:endParaRPr lang="en-GB" sz="280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342900" indent="-342900" algn="just">
              <a:lnSpc>
                <a:spcPct val="106000"/>
              </a:lnSpc>
              <a:buFont typeface="Wingdings" panose="05000000000000000000" pitchFamily="2" charset="2"/>
              <a:buChar char=""/>
              <a:tabLst>
                <a:tab pos="457200" algn="l"/>
              </a:tabLst>
            </a:pPr>
            <a:r>
              <a:rPr lang="en-GB" sz="2800">
                <a:solidFill>
                  <a:srgbClr val="000000"/>
                </a:solidFill>
                <a:latin typeface="Arial" panose="020B0604020202020204" pitchFamily="34" charset="0"/>
                <a:ea typeface="Calibri" panose="020F0502020204030204" pitchFamily="34" charset="0"/>
                <a:cs typeface="Times New Roman" panose="02020603050405020304" pitchFamily="18" charset="0"/>
              </a:rPr>
              <a:t>INTRAN ID code </a:t>
            </a:r>
          </a:p>
          <a:p>
            <a:pPr marL="342900" indent="-342900" algn="just">
              <a:lnSpc>
                <a:spcPct val="106000"/>
              </a:lnSpc>
              <a:buFont typeface="Wingdings" panose="05000000000000000000" pitchFamily="2" charset="2"/>
              <a:buChar char=""/>
              <a:tabLst>
                <a:tab pos="457200" algn="l"/>
              </a:tabLst>
            </a:pPr>
            <a:r>
              <a:rPr lang="en-GB" sz="2800">
                <a:solidFill>
                  <a:srgbClr val="000000"/>
                </a:solidFill>
                <a:latin typeface="Arial" panose="020B0604020202020204" pitchFamily="34" charset="0"/>
                <a:ea typeface="Calibri" panose="020F0502020204030204" pitchFamily="34" charset="0"/>
                <a:cs typeface="Times New Roman" panose="02020603050405020304" pitchFamily="18" charset="0"/>
              </a:rPr>
              <a:t>Name of your organisation </a:t>
            </a:r>
            <a:endParaRPr lang="en-GB" sz="2800">
              <a:solidFill>
                <a:srgbClr val="000000"/>
              </a:solidFill>
              <a:latin typeface="Times New Roman" panose="02020603050405020304" pitchFamily="18" charset="0"/>
              <a:ea typeface="Times New Roman" panose="02020603050405020304" pitchFamily="18" charset="0"/>
            </a:endParaRPr>
          </a:p>
          <a:p>
            <a:pPr marL="342900" indent="-342900" algn="just">
              <a:lnSpc>
                <a:spcPct val="106000"/>
              </a:lnSpc>
              <a:buFont typeface="Wingdings" panose="05000000000000000000" pitchFamily="2" charset="2"/>
              <a:buChar char=""/>
              <a:tabLst>
                <a:tab pos="457200" algn="l"/>
              </a:tabLst>
            </a:pPr>
            <a:r>
              <a:rPr lang="en-GB" sz="2800">
                <a:solidFill>
                  <a:srgbClr val="000000"/>
                </a:solidFill>
                <a:latin typeface="Arial" panose="020B0604020202020204" pitchFamily="34" charset="0"/>
                <a:ea typeface="Calibri" panose="020F0502020204030204" pitchFamily="34" charset="0"/>
                <a:cs typeface="Times New Roman" panose="02020603050405020304" pitchFamily="18" charset="0"/>
              </a:rPr>
              <a:t>Contact details </a:t>
            </a:r>
            <a:endParaRPr lang="en-GB" sz="2800">
              <a:solidFill>
                <a:srgbClr val="000000"/>
              </a:solidFill>
              <a:latin typeface="Times New Roman" panose="02020603050405020304" pitchFamily="18" charset="0"/>
              <a:ea typeface="Times New Roman" panose="02020603050405020304" pitchFamily="18" charset="0"/>
            </a:endParaRPr>
          </a:p>
          <a:p>
            <a:pPr marL="342900" indent="-342900" algn="just">
              <a:lnSpc>
                <a:spcPct val="106000"/>
              </a:lnSpc>
              <a:buFont typeface="Wingdings" panose="05000000000000000000" pitchFamily="2" charset="2"/>
              <a:buChar char=""/>
              <a:tabLst>
                <a:tab pos="457200" algn="l"/>
              </a:tabLst>
            </a:pPr>
            <a:r>
              <a:rPr lang="en-GB" sz="2800">
                <a:solidFill>
                  <a:srgbClr val="000000"/>
                </a:solidFill>
                <a:latin typeface="Arial" panose="020B0604020202020204" pitchFamily="34" charset="0"/>
                <a:ea typeface="Calibri" panose="020F0502020204030204" pitchFamily="34" charset="0"/>
                <a:cs typeface="Times New Roman" panose="02020603050405020304" pitchFamily="18" charset="0"/>
              </a:rPr>
              <a:t>Language required</a:t>
            </a:r>
            <a:endParaRPr lang="en-GB" sz="2800">
              <a:solidFill>
                <a:srgbClr val="000000"/>
              </a:solidFill>
              <a:latin typeface="Times New Roman" panose="02020603050405020304" pitchFamily="18" charset="0"/>
              <a:ea typeface="Times New Roman" panose="02020603050405020304" pitchFamily="18" charset="0"/>
            </a:endParaRPr>
          </a:p>
          <a:p>
            <a:pPr marL="342900" indent="-342900" algn="just">
              <a:lnSpc>
                <a:spcPct val="106000"/>
              </a:lnSpc>
              <a:buFont typeface="Wingdings" panose="05000000000000000000" pitchFamily="2" charset="2"/>
              <a:buChar char=""/>
              <a:tabLst>
                <a:tab pos="457200" algn="l"/>
              </a:tabLst>
            </a:pPr>
            <a:r>
              <a:rPr lang="en-GB" sz="2800">
                <a:solidFill>
                  <a:srgbClr val="000000"/>
                </a:solidFill>
                <a:latin typeface="Arial" panose="020B0604020202020204" pitchFamily="34" charset="0"/>
                <a:ea typeface="Calibri" panose="020F0502020204030204" pitchFamily="34" charset="0"/>
                <a:cs typeface="Times New Roman" panose="02020603050405020304" pitchFamily="18" charset="0"/>
              </a:rPr>
              <a:t>Context </a:t>
            </a:r>
          </a:p>
          <a:p>
            <a:pPr marL="342900" indent="-342900" algn="just">
              <a:lnSpc>
                <a:spcPct val="106000"/>
              </a:lnSpc>
              <a:buFont typeface="Wingdings" panose="05000000000000000000" pitchFamily="2" charset="2"/>
              <a:buChar char=""/>
              <a:tabLst>
                <a:tab pos="457200" algn="l"/>
              </a:tabLst>
            </a:pPr>
            <a:endParaRPr lang="en-GB" sz="2800">
              <a:solidFill>
                <a:srgbClr val="002060"/>
              </a:solidFill>
              <a:latin typeface="Arial" panose="020B0604020202020204" pitchFamily="34" charset="0"/>
              <a:ea typeface="Times New Roman" panose="02020603050405020304" pitchFamily="18" charset="0"/>
              <a:cs typeface="Times New Roman" panose="02020603050405020304" pitchFamily="18" charset="0"/>
            </a:endParaRPr>
          </a:p>
          <a:p>
            <a:pPr marL="342900" indent="-342900" algn="just">
              <a:lnSpc>
                <a:spcPct val="106000"/>
              </a:lnSpc>
              <a:buFont typeface="Wingdings" panose="05000000000000000000" pitchFamily="2" charset="2"/>
              <a:buChar char=""/>
              <a:tabLst>
                <a:tab pos="457200" algn="l"/>
              </a:tabLst>
            </a:pPr>
            <a:endParaRPr lang="en-GB" sz="2800">
              <a:solidFill>
                <a:srgbClr val="002060"/>
              </a:solidFill>
              <a:latin typeface="Times New Roman" panose="02020603050405020304" pitchFamily="18" charset="0"/>
              <a:ea typeface="Times New Roman" panose="02020603050405020304" pitchFamily="18" charset="0"/>
            </a:endParaRPr>
          </a:p>
          <a:p>
            <a:pPr algn="ctr"/>
            <a:endParaRPr lang="en-GB" b="1">
              <a:solidFill>
                <a:srgbClr val="4A535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0318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A8C7E-8480-FCA1-8B6D-C03FDDBA63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314080-13A5-0E56-92D6-26DCC99FFB42}"/>
              </a:ext>
            </a:extLst>
          </p:cNvPr>
          <p:cNvSpPr>
            <a:spLocks noGrp="1"/>
          </p:cNvSpPr>
          <p:nvPr>
            <p:ph type="title"/>
          </p:nvPr>
        </p:nvSpPr>
        <p:spPr/>
        <p:txBody>
          <a:bodyPr/>
          <a:lstStyle/>
          <a:p>
            <a:r>
              <a:rPr lang="en-US"/>
              <a:t>Identify the right language </a:t>
            </a:r>
            <a:endParaRPr lang="en-GB"/>
          </a:p>
        </p:txBody>
      </p:sp>
      <p:graphicFrame>
        <p:nvGraphicFramePr>
          <p:cNvPr id="4" name="Content Placeholder 6">
            <a:extLst>
              <a:ext uri="{FF2B5EF4-FFF2-40B4-BE49-F238E27FC236}">
                <a16:creationId xmlns:a16="http://schemas.microsoft.com/office/drawing/2014/main" id="{63C4421F-2805-6624-AC98-78502E7C29D5}"/>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17045555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8722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3D9BB-B8E2-9F53-D91C-01B74D401A12}"/>
            </a:ext>
          </a:extLst>
        </p:cNvPr>
        <p:cNvGrpSpPr/>
        <p:nvPr/>
      </p:nvGrpSpPr>
      <p:grpSpPr>
        <a:xfrm>
          <a:off x="0" y="0"/>
          <a:ext cx="0" cy="0"/>
          <a:chOff x="0" y="0"/>
          <a:chExt cx="0" cy="0"/>
        </a:xfrm>
      </p:grpSpPr>
      <p:pic>
        <p:nvPicPr>
          <p:cNvPr id="4" name="Online Media 3" title="Hints and tips for working with interpreters">
            <a:hlinkClick r:id="" action="ppaction://media"/>
            <a:extLst>
              <a:ext uri="{FF2B5EF4-FFF2-40B4-BE49-F238E27FC236}">
                <a16:creationId xmlns:a16="http://schemas.microsoft.com/office/drawing/2014/main" id="{9064F03C-9692-F82E-35A4-6891B7EE88D8}"/>
              </a:ext>
            </a:extLst>
          </p:cNvPr>
          <p:cNvPicPr>
            <a:picLocks noRot="1" noChangeAspect="1"/>
          </p:cNvPicPr>
          <p:nvPr>
            <a:videoFile r:link="rId1"/>
          </p:nvPr>
        </p:nvPicPr>
        <p:blipFill>
          <a:blip r:embed="rId3"/>
          <a:stretch>
            <a:fillRect/>
          </a:stretch>
        </p:blipFill>
        <p:spPr>
          <a:xfrm>
            <a:off x="0" y="-15240"/>
            <a:ext cx="12192000" cy="6888480"/>
          </a:xfrm>
          <a:prstGeom prst="rect">
            <a:avLst/>
          </a:prstGeom>
        </p:spPr>
      </p:pic>
      <p:sp>
        <p:nvSpPr>
          <p:cNvPr id="2" name="Title 1">
            <a:extLst>
              <a:ext uri="{FF2B5EF4-FFF2-40B4-BE49-F238E27FC236}">
                <a16:creationId xmlns:a16="http://schemas.microsoft.com/office/drawing/2014/main" id="{45044E4F-0B33-80D9-6A91-85FCCCF9083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Video</a:t>
            </a:r>
          </a:p>
        </p:txBody>
      </p:sp>
    </p:spTree>
    <p:extLst>
      <p:ext uri="{BB962C8B-B14F-4D97-AF65-F5344CB8AC3E}">
        <p14:creationId xmlns:p14="http://schemas.microsoft.com/office/powerpoint/2010/main" val="226669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44030-0A76-73D8-99E2-F5E5498877D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B6DC167-102E-0AC4-C2D6-6143A4AF79E2}"/>
              </a:ext>
            </a:extLst>
          </p:cNvPr>
          <p:cNvSpPr txBox="1"/>
          <p:nvPr/>
        </p:nvSpPr>
        <p:spPr>
          <a:xfrm>
            <a:off x="5123892" y="548680"/>
            <a:ext cx="3168352" cy="5693866"/>
          </a:xfrm>
          <a:custGeom>
            <a:avLst/>
            <a:gdLst>
              <a:gd name="connsiteX0" fmla="*/ 0 w 3168352"/>
              <a:gd name="connsiteY0" fmla="*/ 0 h 5693866"/>
              <a:gd name="connsiteX1" fmla="*/ 3168352 w 3168352"/>
              <a:gd name="connsiteY1" fmla="*/ 0 h 5693866"/>
              <a:gd name="connsiteX2" fmla="*/ 3168352 w 3168352"/>
              <a:gd name="connsiteY2" fmla="*/ 5693866 h 5693866"/>
              <a:gd name="connsiteX3" fmla="*/ 0 w 3168352"/>
              <a:gd name="connsiteY3" fmla="*/ 5693866 h 5693866"/>
              <a:gd name="connsiteX4" fmla="*/ 0 w 3168352"/>
              <a:gd name="connsiteY4" fmla="*/ 0 h 569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352" h="5693866" extrusionOk="0">
                <a:moveTo>
                  <a:pt x="0" y="0"/>
                </a:moveTo>
                <a:cubicBezTo>
                  <a:pt x="1040288" y="-19115"/>
                  <a:pt x="2029656" y="9142"/>
                  <a:pt x="3168352" y="0"/>
                </a:cubicBezTo>
                <a:cubicBezTo>
                  <a:pt x="3257465" y="2555207"/>
                  <a:pt x="3160321" y="4522920"/>
                  <a:pt x="3168352" y="5693866"/>
                </a:cubicBezTo>
                <a:cubicBezTo>
                  <a:pt x="2527576" y="5733089"/>
                  <a:pt x="778019" y="5535823"/>
                  <a:pt x="0" y="5693866"/>
                </a:cubicBezTo>
                <a:cubicBezTo>
                  <a:pt x="-94149" y="4386407"/>
                  <a:pt x="-73223" y="2798374"/>
                  <a:pt x="0" y="0"/>
                </a:cubicBezTo>
                <a:close/>
              </a:path>
            </a:pathLst>
          </a:custGeom>
          <a:noFill/>
          <a:ln w="57150">
            <a:solidFill>
              <a:srgbClr val="15355D"/>
            </a:solidFill>
            <a:prstDash val="solid"/>
            <a:extLst>
              <a:ext uri="{C807C97D-BFC1-408E-A445-0C87EB9F89A2}">
                <ask:lineSketchStyleProps xmlns:ask="http://schemas.microsoft.com/office/drawing/2018/sketchyshapes" sd="3942272068">
                  <a:prstGeom prst="rect">
                    <a:avLst/>
                  </a:prstGeom>
                  <ask:type>
                    <ask:lineSketchCurved/>
                  </ask:type>
                </ask:lineSketchStyleProps>
              </a:ext>
            </a:extLst>
          </a:ln>
        </p:spPr>
        <p:txBody>
          <a:bodyPr wrap="square" rtlCol="0">
            <a:spAutoFit/>
          </a:bodyPr>
          <a:lstStyle/>
          <a:p>
            <a:pPr algn="ctr"/>
            <a:r>
              <a:rPr lang="en-GB" sz="4000" b="1">
                <a:latin typeface="Arial" panose="020B0604020202020204" pitchFamily="34" charset="0"/>
                <a:cs typeface="Arial" panose="020B0604020202020204" pitchFamily="34" charset="0"/>
              </a:rPr>
              <a:t>Engaging</a:t>
            </a:r>
          </a:p>
          <a:p>
            <a:endParaRPr lang="en-GB" sz="16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a:latin typeface="Arial" panose="020B0604020202020204" pitchFamily="34" charset="0"/>
                <a:cs typeface="Arial" panose="020B0604020202020204" pitchFamily="34" charset="0"/>
              </a:rPr>
              <a:t>Introduce</a:t>
            </a:r>
          </a:p>
          <a:p>
            <a:pPr marL="457200" indent="-457200">
              <a:buFont typeface="Arial" panose="020B0604020202020204" pitchFamily="34" charset="0"/>
              <a:buChar char="•"/>
            </a:pPr>
            <a:r>
              <a:rPr lang="en-GB" sz="2800">
                <a:latin typeface="Arial" panose="020B0604020202020204" pitchFamily="34" charset="0"/>
                <a:cs typeface="Arial" panose="020B0604020202020204" pitchFamily="34" charset="0"/>
              </a:rPr>
              <a:t>Communicate directly</a:t>
            </a:r>
          </a:p>
          <a:p>
            <a:pPr marL="457200" indent="-457200">
              <a:buFont typeface="Arial" panose="020B0604020202020204" pitchFamily="34" charset="0"/>
              <a:buChar char="•"/>
            </a:pPr>
            <a:r>
              <a:rPr lang="en-GB" sz="2800">
                <a:latin typeface="Arial" panose="020B0604020202020204" pitchFamily="34" charset="0"/>
                <a:cs typeface="Arial" panose="020B0604020202020204" pitchFamily="34" charset="0"/>
              </a:rPr>
              <a:t>Regular pace </a:t>
            </a:r>
          </a:p>
          <a:p>
            <a:pPr marL="457200" indent="-457200">
              <a:buFont typeface="Arial" panose="020B0604020202020204" pitchFamily="34" charset="0"/>
              <a:buChar char="•"/>
            </a:pPr>
            <a:r>
              <a:rPr lang="en-GB" sz="2800">
                <a:latin typeface="Arial" panose="020B0604020202020204" pitchFamily="34" charset="0"/>
                <a:cs typeface="Arial" panose="020B0604020202020204" pitchFamily="34" charset="0"/>
              </a:rPr>
              <a:t>Direct speech</a:t>
            </a:r>
          </a:p>
          <a:p>
            <a:pPr marL="457200" indent="-457200">
              <a:buFont typeface="Arial" panose="020B0604020202020204" pitchFamily="34" charset="0"/>
              <a:buChar char="•"/>
            </a:pPr>
            <a:r>
              <a:rPr lang="en-GB" sz="2800">
                <a:latin typeface="Arial" panose="020B0604020202020204" pitchFamily="34" charset="0"/>
                <a:cs typeface="Arial" panose="020B0604020202020204" pitchFamily="34" charset="0"/>
              </a:rPr>
              <a:t>Eye contact</a:t>
            </a:r>
          </a:p>
          <a:p>
            <a:pPr marL="457200" indent="-457200">
              <a:buFont typeface="Arial" panose="020B0604020202020204" pitchFamily="34" charset="0"/>
              <a:buChar char="•"/>
            </a:pPr>
            <a:r>
              <a:rPr lang="en-GB" sz="2800">
                <a:latin typeface="Arial" panose="020B0604020202020204" pitchFamily="34" charset="0"/>
                <a:cs typeface="Arial" panose="020B0604020202020204" pitchFamily="34" charset="0"/>
              </a:rPr>
              <a:t>Plain English</a:t>
            </a:r>
          </a:p>
          <a:p>
            <a:pPr marL="457200" indent="-457200">
              <a:buFont typeface="Arial" panose="020B0604020202020204" pitchFamily="34" charset="0"/>
              <a:buChar char="•"/>
            </a:pPr>
            <a:r>
              <a:rPr lang="en-GB" sz="2800">
                <a:latin typeface="Arial" panose="020B0604020202020204" pitchFamily="34" charset="0"/>
                <a:cs typeface="Arial" panose="020B0604020202020204" pitchFamily="34" charset="0"/>
              </a:rPr>
              <a:t>No jargon</a:t>
            </a:r>
          </a:p>
          <a:p>
            <a:pPr marL="457200" indent="-457200">
              <a:buFont typeface="Arial" panose="020B0604020202020204" pitchFamily="34" charset="0"/>
              <a:buChar char="•"/>
            </a:pPr>
            <a:r>
              <a:rPr lang="en-GB" sz="2800">
                <a:latin typeface="Arial" panose="020B0604020202020204" pitchFamily="34" charset="0"/>
                <a:cs typeface="Arial" panose="020B0604020202020204" pitchFamily="34" charset="0"/>
              </a:rPr>
              <a:t>Check understanding</a:t>
            </a:r>
          </a:p>
          <a:p>
            <a:pPr marL="457200" indent="-457200">
              <a:buFont typeface="Arial" panose="020B0604020202020204" pitchFamily="34" charset="0"/>
              <a:buChar char="•"/>
            </a:pPr>
            <a:r>
              <a:rPr lang="en-GB" sz="2800">
                <a:solidFill>
                  <a:srgbClr val="FF5050"/>
                </a:solidFill>
                <a:latin typeface="Arial" panose="020B0604020202020204" pitchFamily="34" charset="0"/>
                <a:cs typeface="Arial" panose="020B0604020202020204" pitchFamily="34" charset="0"/>
              </a:rPr>
              <a:t>Regular breaks</a:t>
            </a:r>
          </a:p>
        </p:txBody>
      </p:sp>
      <p:sp>
        <p:nvSpPr>
          <p:cNvPr id="7" name="TextBox 6">
            <a:extLst>
              <a:ext uri="{FF2B5EF4-FFF2-40B4-BE49-F238E27FC236}">
                <a16:creationId xmlns:a16="http://schemas.microsoft.com/office/drawing/2014/main" id="{CDE624E5-0CD7-E10C-488C-2D54DD6FE337}"/>
              </a:ext>
            </a:extLst>
          </p:cNvPr>
          <p:cNvSpPr txBox="1"/>
          <p:nvPr/>
        </p:nvSpPr>
        <p:spPr>
          <a:xfrm>
            <a:off x="8616280" y="548680"/>
            <a:ext cx="3168352" cy="4401205"/>
          </a:xfrm>
          <a:custGeom>
            <a:avLst/>
            <a:gdLst>
              <a:gd name="connsiteX0" fmla="*/ 0 w 3168352"/>
              <a:gd name="connsiteY0" fmla="*/ 0 h 4401205"/>
              <a:gd name="connsiteX1" fmla="*/ 3168352 w 3168352"/>
              <a:gd name="connsiteY1" fmla="*/ 0 h 4401205"/>
              <a:gd name="connsiteX2" fmla="*/ 3168352 w 3168352"/>
              <a:gd name="connsiteY2" fmla="*/ 4401205 h 4401205"/>
              <a:gd name="connsiteX3" fmla="*/ 0 w 3168352"/>
              <a:gd name="connsiteY3" fmla="*/ 4401205 h 4401205"/>
              <a:gd name="connsiteX4" fmla="*/ 0 w 3168352"/>
              <a:gd name="connsiteY4" fmla="*/ 0 h 4401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352" h="4401205" extrusionOk="0">
                <a:moveTo>
                  <a:pt x="0" y="0"/>
                </a:moveTo>
                <a:cubicBezTo>
                  <a:pt x="397676" y="149790"/>
                  <a:pt x="2020065" y="-10982"/>
                  <a:pt x="3168352" y="0"/>
                </a:cubicBezTo>
                <a:cubicBezTo>
                  <a:pt x="3290883" y="959295"/>
                  <a:pt x="3309601" y="3519931"/>
                  <a:pt x="3168352" y="4401205"/>
                </a:cubicBezTo>
                <a:cubicBezTo>
                  <a:pt x="1982603" y="4310527"/>
                  <a:pt x="368544" y="4425147"/>
                  <a:pt x="0" y="4401205"/>
                </a:cubicBezTo>
                <a:cubicBezTo>
                  <a:pt x="10476" y="2848082"/>
                  <a:pt x="-152452" y="2150379"/>
                  <a:pt x="0" y="0"/>
                </a:cubicBezTo>
                <a:close/>
              </a:path>
            </a:pathLst>
          </a:custGeom>
          <a:noFill/>
          <a:ln w="57150">
            <a:solidFill>
              <a:srgbClr val="15355D"/>
            </a:solidFill>
            <a:extLst>
              <a:ext uri="{C807C97D-BFC1-408E-A445-0C87EB9F89A2}">
                <ask:lineSketchStyleProps xmlns:ask="http://schemas.microsoft.com/office/drawing/2018/sketchyshapes" sd="1702857474">
                  <a:prstGeom prst="rect">
                    <a:avLst/>
                  </a:prstGeom>
                  <ask:type>
                    <ask:lineSketchCurved/>
                  </ask:type>
                </ask:lineSketchStyleProps>
              </a:ext>
            </a:extLst>
          </a:ln>
        </p:spPr>
        <p:txBody>
          <a:bodyPr wrap="square" rtlCol="0">
            <a:spAutoFit/>
          </a:bodyPr>
          <a:lstStyle/>
          <a:p>
            <a:pPr algn="ctr"/>
            <a:r>
              <a:rPr lang="en-GB" sz="4000" b="1">
                <a:latin typeface="Arial" panose="020B0604020202020204" pitchFamily="34" charset="0"/>
                <a:cs typeface="Arial" panose="020B0604020202020204" pitchFamily="34" charset="0"/>
              </a:rPr>
              <a:t>Concluding </a:t>
            </a:r>
          </a:p>
          <a:p>
            <a:pPr marL="457200" indent="-457200">
              <a:buFont typeface="Arial" panose="020B0604020202020204" pitchFamily="34" charset="0"/>
              <a:buChar char="•"/>
            </a:pPr>
            <a:endParaRPr lang="en-GB" sz="16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a:latin typeface="Arial" panose="020B0604020202020204" pitchFamily="34" charset="0"/>
                <a:cs typeface="Arial" panose="020B0604020202020204" pitchFamily="34" charset="0"/>
              </a:rPr>
              <a:t>Recap and conclude</a:t>
            </a:r>
          </a:p>
          <a:p>
            <a:pPr marL="457200" indent="-457200">
              <a:buFont typeface="Arial" panose="020B0604020202020204" pitchFamily="34" charset="0"/>
              <a:buChar char="•"/>
            </a:pPr>
            <a:r>
              <a:rPr lang="en-GB" sz="2800">
                <a:latin typeface="Arial" panose="020B0604020202020204" pitchFamily="34" charset="0"/>
                <a:cs typeface="Arial" panose="020B0604020202020204" pitchFamily="34" charset="0"/>
              </a:rPr>
              <a:t>Need follow-up appointment? </a:t>
            </a:r>
          </a:p>
          <a:p>
            <a:pPr marL="457200" indent="-457200">
              <a:buFont typeface="Arial" panose="020B0604020202020204" pitchFamily="34" charset="0"/>
              <a:buChar char="•"/>
            </a:pPr>
            <a:r>
              <a:rPr lang="en-GB" sz="2800">
                <a:latin typeface="Arial" panose="020B0604020202020204" pitchFamily="34" charset="0"/>
                <a:cs typeface="Arial" panose="020B0604020202020204" pitchFamily="34" charset="0"/>
              </a:rPr>
              <a:t>Client leaves</a:t>
            </a:r>
          </a:p>
          <a:p>
            <a:pPr marL="457200" indent="-457200">
              <a:buFont typeface="Arial" panose="020B0604020202020204" pitchFamily="34" charset="0"/>
              <a:buChar char="•"/>
            </a:pPr>
            <a:r>
              <a:rPr lang="en-GB" sz="2800">
                <a:solidFill>
                  <a:srgbClr val="FF5050"/>
                </a:solidFill>
                <a:latin typeface="Arial" panose="020B0604020202020204" pitchFamily="34" charset="0"/>
                <a:cs typeface="Arial" panose="020B0604020202020204" pitchFamily="34" charset="0"/>
              </a:rPr>
              <a:t>Debrief face </a:t>
            </a:r>
          </a:p>
          <a:p>
            <a:r>
              <a:rPr lang="en-GB" sz="2800">
                <a:solidFill>
                  <a:srgbClr val="FF5050"/>
                </a:solidFill>
                <a:latin typeface="Arial" panose="020B0604020202020204" pitchFamily="34" charset="0"/>
                <a:cs typeface="Arial" panose="020B0604020202020204" pitchFamily="34" charset="0"/>
              </a:rPr>
              <a:t>     to face   </a:t>
            </a:r>
          </a:p>
          <a:p>
            <a:r>
              <a:rPr lang="en-GB" sz="2800">
                <a:solidFill>
                  <a:srgbClr val="FF5050"/>
                </a:solidFill>
                <a:latin typeface="Arial" panose="020B0604020202020204" pitchFamily="34" charset="0"/>
                <a:cs typeface="Arial" panose="020B0604020202020204" pitchFamily="34" charset="0"/>
              </a:rPr>
              <a:t>     interpreters</a:t>
            </a:r>
          </a:p>
        </p:txBody>
      </p:sp>
      <p:sp>
        <p:nvSpPr>
          <p:cNvPr id="3" name="TextBox 2">
            <a:extLst>
              <a:ext uri="{FF2B5EF4-FFF2-40B4-BE49-F238E27FC236}">
                <a16:creationId xmlns:a16="http://schemas.microsoft.com/office/drawing/2014/main" id="{4CE91138-17C5-C4AF-E209-D79C90EDD6AF}"/>
              </a:ext>
            </a:extLst>
          </p:cNvPr>
          <p:cNvSpPr txBox="1"/>
          <p:nvPr/>
        </p:nvSpPr>
        <p:spPr>
          <a:xfrm>
            <a:off x="1631504" y="548680"/>
            <a:ext cx="3168352" cy="3539430"/>
          </a:xfrm>
          <a:custGeom>
            <a:avLst/>
            <a:gdLst>
              <a:gd name="connsiteX0" fmla="*/ 0 w 3168352"/>
              <a:gd name="connsiteY0" fmla="*/ 0 h 3539430"/>
              <a:gd name="connsiteX1" fmla="*/ 3168352 w 3168352"/>
              <a:gd name="connsiteY1" fmla="*/ 0 h 3539430"/>
              <a:gd name="connsiteX2" fmla="*/ 3168352 w 3168352"/>
              <a:gd name="connsiteY2" fmla="*/ 3539430 h 3539430"/>
              <a:gd name="connsiteX3" fmla="*/ 0 w 3168352"/>
              <a:gd name="connsiteY3" fmla="*/ 3539430 h 3539430"/>
              <a:gd name="connsiteX4" fmla="*/ 0 w 3168352"/>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352" h="3539430" extrusionOk="0">
                <a:moveTo>
                  <a:pt x="0" y="0"/>
                </a:moveTo>
                <a:cubicBezTo>
                  <a:pt x="813817" y="-126972"/>
                  <a:pt x="2639219" y="-104145"/>
                  <a:pt x="3168352" y="0"/>
                </a:cubicBezTo>
                <a:cubicBezTo>
                  <a:pt x="3245831" y="1207656"/>
                  <a:pt x="3032507" y="2479947"/>
                  <a:pt x="3168352" y="3539430"/>
                </a:cubicBezTo>
                <a:cubicBezTo>
                  <a:pt x="1911851" y="3625738"/>
                  <a:pt x="614627" y="3484981"/>
                  <a:pt x="0" y="3539430"/>
                </a:cubicBezTo>
                <a:cubicBezTo>
                  <a:pt x="58314" y="2142402"/>
                  <a:pt x="19743" y="781620"/>
                  <a:pt x="0" y="0"/>
                </a:cubicBezTo>
                <a:close/>
              </a:path>
            </a:pathLst>
          </a:custGeom>
          <a:noFill/>
          <a:ln w="57150">
            <a:solidFill>
              <a:srgbClr val="15355D"/>
            </a:solidFill>
            <a:prstDash val="solid"/>
            <a:extLst>
              <a:ext uri="{C807C97D-BFC1-408E-A445-0C87EB9F89A2}">
                <ask:lineSketchStyleProps xmlns:ask="http://schemas.microsoft.com/office/drawing/2018/sketchyshapes" sd="2471939418">
                  <a:prstGeom prst="rect">
                    <a:avLst/>
                  </a:prstGeom>
                  <ask:type>
                    <ask:lineSketchCurved/>
                  </ask:type>
                </ask:lineSketchStyleProps>
              </a:ext>
            </a:extLst>
          </a:ln>
        </p:spPr>
        <p:txBody>
          <a:bodyPr wrap="square" rtlCol="0">
            <a:spAutoFit/>
          </a:bodyPr>
          <a:lstStyle/>
          <a:p>
            <a:pPr algn="ctr"/>
            <a:r>
              <a:rPr lang="en-GB" sz="4000" b="1">
                <a:latin typeface="Arial" panose="020B0604020202020204" pitchFamily="34" charset="0"/>
                <a:cs typeface="Arial" panose="020B0604020202020204" pitchFamily="34" charset="0"/>
              </a:rPr>
              <a:t>Briefing</a:t>
            </a:r>
          </a:p>
          <a:p>
            <a:endParaRPr lang="en-GB" sz="16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a:latin typeface="Arial" panose="020B0604020202020204" pitchFamily="34" charset="0"/>
                <a:cs typeface="Arial" panose="020B0604020202020204" pitchFamily="34" charset="0"/>
              </a:rPr>
              <a:t>Introductions</a:t>
            </a:r>
          </a:p>
          <a:p>
            <a:pPr marL="457200" indent="-457200">
              <a:buFont typeface="Arial" panose="020B0604020202020204" pitchFamily="34" charset="0"/>
              <a:buChar char="•"/>
            </a:pPr>
            <a:r>
              <a:rPr lang="en-GB" sz="2800">
                <a:latin typeface="Arial" panose="020B0604020202020204" pitchFamily="34" charset="0"/>
                <a:cs typeface="Arial" panose="020B0604020202020204" pitchFamily="34" charset="0"/>
              </a:rPr>
              <a:t>Context</a:t>
            </a:r>
          </a:p>
          <a:p>
            <a:pPr marL="457200" indent="-457200">
              <a:buFont typeface="Arial" panose="020B0604020202020204" pitchFamily="34" charset="0"/>
              <a:buChar char="•"/>
            </a:pPr>
            <a:r>
              <a:rPr lang="en-GB" sz="2800">
                <a:latin typeface="Arial" panose="020B0604020202020204" pitchFamily="34" charset="0"/>
                <a:cs typeface="Arial" panose="020B0604020202020204" pitchFamily="34" charset="0"/>
              </a:rPr>
              <a:t>Purpose</a:t>
            </a:r>
          </a:p>
          <a:p>
            <a:pPr marL="457200" indent="-457200">
              <a:buFont typeface="Arial" panose="020B0604020202020204" pitchFamily="34" charset="0"/>
              <a:buChar char="•"/>
            </a:pPr>
            <a:r>
              <a:rPr lang="en-GB" sz="2800">
                <a:solidFill>
                  <a:srgbClr val="FE7600"/>
                </a:solidFill>
                <a:latin typeface="Arial" panose="020B0604020202020204" pitchFamily="34" charset="0"/>
                <a:cs typeface="Arial" panose="020B0604020202020204" pitchFamily="34" charset="0"/>
              </a:rPr>
              <a:t>Process </a:t>
            </a:r>
          </a:p>
          <a:p>
            <a:pPr marL="457200" indent="-457200">
              <a:buFont typeface="Arial" panose="020B0604020202020204" pitchFamily="34" charset="0"/>
              <a:buChar char="•"/>
            </a:pPr>
            <a:r>
              <a:rPr lang="en-GB" sz="2800">
                <a:solidFill>
                  <a:srgbClr val="FE7600"/>
                </a:solidFill>
                <a:latin typeface="Arial" panose="020B0604020202020204" pitchFamily="34" charset="0"/>
                <a:cs typeface="Arial" panose="020B0604020202020204" pitchFamily="34" charset="0"/>
              </a:rPr>
              <a:t>Risks</a:t>
            </a:r>
          </a:p>
          <a:p>
            <a:pPr marL="457200" indent="-457200">
              <a:buFont typeface="Arial" panose="020B0604020202020204" pitchFamily="34" charset="0"/>
              <a:buChar char="•"/>
            </a:pPr>
            <a:r>
              <a:rPr lang="en-GB" sz="2800">
                <a:solidFill>
                  <a:srgbClr val="FE7600"/>
                </a:solidFill>
                <a:latin typeface="Arial" panose="020B0604020202020204" pitchFamily="34" charset="0"/>
                <a:cs typeface="Arial" panose="020B0604020202020204" pitchFamily="34" charset="0"/>
              </a:rPr>
              <a:t>Terminology</a:t>
            </a:r>
          </a:p>
        </p:txBody>
      </p:sp>
      <p:pic>
        <p:nvPicPr>
          <p:cNvPr id="2" name="Picture 1">
            <a:extLst>
              <a:ext uri="{FF2B5EF4-FFF2-40B4-BE49-F238E27FC236}">
                <a16:creationId xmlns:a16="http://schemas.microsoft.com/office/drawing/2014/main" id="{0E0EB366-0A47-972C-247E-CD51FB66B6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0543" y="4132842"/>
            <a:ext cx="3168351" cy="2109704"/>
          </a:xfrm>
          <a:prstGeom prst="rect">
            <a:avLst/>
          </a:prstGeom>
          <a:noFill/>
          <a:ln>
            <a:noFill/>
          </a:ln>
        </p:spPr>
      </p:pic>
      <p:sp>
        <p:nvSpPr>
          <p:cNvPr id="4" name="Title 3">
            <a:extLst>
              <a:ext uri="{FF2B5EF4-FFF2-40B4-BE49-F238E27FC236}">
                <a16:creationId xmlns:a16="http://schemas.microsoft.com/office/drawing/2014/main" id="{2651D39E-EE26-0BC0-CF55-4615EEAF4192}"/>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Briefing, Engaging and Concluding</a:t>
            </a:r>
          </a:p>
        </p:txBody>
      </p:sp>
    </p:spTree>
    <p:extLst>
      <p:ext uri="{BB962C8B-B14F-4D97-AF65-F5344CB8AC3E}">
        <p14:creationId xmlns:p14="http://schemas.microsoft.com/office/powerpoint/2010/main" val="87176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205A9-336D-449A-9447-D6972F4C91DA}"/>
              </a:ext>
            </a:extLst>
          </p:cNvPr>
          <p:cNvSpPr>
            <a:spLocks noGrp="1"/>
          </p:cNvSpPr>
          <p:nvPr>
            <p:ph type="title"/>
          </p:nvPr>
        </p:nvSpPr>
        <p:spPr/>
        <p:txBody>
          <a:bodyPr/>
          <a:lstStyle/>
          <a:p>
            <a:r>
              <a:rPr lang="en-GB"/>
              <a:t>    Recap    </a:t>
            </a:r>
          </a:p>
        </p:txBody>
      </p:sp>
      <p:sp>
        <p:nvSpPr>
          <p:cNvPr id="3" name="Content Placeholder 2">
            <a:extLst>
              <a:ext uri="{FF2B5EF4-FFF2-40B4-BE49-F238E27FC236}">
                <a16:creationId xmlns:a16="http://schemas.microsoft.com/office/drawing/2014/main" id="{93631ECE-34AE-4674-A87E-97465F57AFDF}"/>
              </a:ext>
            </a:extLst>
          </p:cNvPr>
          <p:cNvSpPr>
            <a:spLocks noGrp="1"/>
          </p:cNvSpPr>
          <p:nvPr>
            <p:ph idx="1"/>
          </p:nvPr>
        </p:nvSpPr>
        <p:spPr>
          <a:xfrm>
            <a:off x="1031966" y="1867989"/>
            <a:ext cx="10844960" cy="4488361"/>
          </a:xfrm>
        </p:spPr>
        <p:txBody>
          <a:bodyPr>
            <a:normAutofit fontScale="47500" lnSpcReduction="20000"/>
          </a:bodyPr>
          <a:lstStyle/>
          <a:p>
            <a:pPr>
              <a:lnSpc>
                <a:spcPct val="120000"/>
              </a:lnSpc>
              <a:spcBef>
                <a:spcPts val="600"/>
              </a:spcBef>
              <a:spcAft>
                <a:spcPts val="600"/>
              </a:spcAft>
            </a:pPr>
            <a:r>
              <a:rPr lang="en-GB" sz="4200" b="0">
                <a:solidFill>
                  <a:srgbClr val="15355D"/>
                </a:solidFill>
                <a:latin typeface="Calibri" panose="020F0502020204030204" pitchFamily="34" charset="0"/>
                <a:ea typeface="Calibri" panose="020F0502020204030204" pitchFamily="34" charset="0"/>
                <a:cs typeface="Times New Roman" panose="02020603050405020304" pitchFamily="18" charset="0"/>
              </a:rPr>
              <a:t>Be aware of the </a:t>
            </a:r>
            <a:r>
              <a:rPr lang="en-GB" sz="4200">
                <a:solidFill>
                  <a:srgbClr val="15355D"/>
                </a:solidFill>
                <a:latin typeface="Calibri" panose="020F0502020204030204" pitchFamily="34" charset="0"/>
                <a:ea typeface="Calibri" panose="020F0502020204030204" pitchFamily="34" charset="0"/>
                <a:cs typeface="Times New Roman" panose="02020603050405020304" pitchFamily="18" charset="0"/>
              </a:rPr>
              <a:t>challenges faced </a:t>
            </a:r>
            <a:r>
              <a:rPr lang="en-GB" sz="4200" b="0">
                <a:solidFill>
                  <a:srgbClr val="15355D"/>
                </a:solidFill>
                <a:latin typeface="Calibri" panose="020F0502020204030204" pitchFamily="34" charset="0"/>
                <a:ea typeface="Calibri" panose="020F0502020204030204" pitchFamily="34" charset="0"/>
                <a:cs typeface="Times New Roman" panose="02020603050405020304" pitchFamily="18" charset="0"/>
              </a:rPr>
              <a:t>by people from diverse ethnic and linguistic backgrounds.</a:t>
            </a:r>
          </a:p>
          <a:p>
            <a:pPr>
              <a:lnSpc>
                <a:spcPct val="120000"/>
              </a:lnSpc>
              <a:spcBef>
                <a:spcPts val="600"/>
              </a:spcBef>
              <a:spcAft>
                <a:spcPts val="600"/>
              </a:spcAft>
            </a:pPr>
            <a:r>
              <a:rPr lang="en-GB" sz="4200">
                <a:solidFill>
                  <a:srgbClr val="15355D"/>
                </a:solidFill>
                <a:latin typeface="Calibri" panose="020F0502020204030204" pitchFamily="34" charset="0"/>
                <a:ea typeface="Calibri" panose="020F0502020204030204" pitchFamily="34" charset="0"/>
                <a:cs typeface="Times New Roman" panose="02020603050405020304" pitchFamily="18" charset="0"/>
              </a:rPr>
              <a:t>Use INTRAN early in the process </a:t>
            </a:r>
            <a:r>
              <a:rPr lang="en-GB" sz="4200" b="0">
                <a:solidFill>
                  <a:srgbClr val="15355D"/>
                </a:solidFill>
                <a:latin typeface="Calibri" panose="020F0502020204030204" pitchFamily="34" charset="0"/>
                <a:ea typeface="Calibri" panose="020F0502020204030204" pitchFamily="34" charset="0"/>
                <a:cs typeface="Times New Roman" panose="02020603050405020304" pitchFamily="18" charset="0"/>
              </a:rPr>
              <a:t>to ensure mutual understanding, and sound decision-making. </a:t>
            </a:r>
            <a:r>
              <a:rPr lang="en-GB" sz="4200">
                <a:solidFill>
                  <a:srgbClr val="15355D"/>
                </a:solidFill>
                <a:latin typeface="Calibri" panose="020F0502020204030204" pitchFamily="34" charset="0"/>
                <a:ea typeface="Calibri" panose="020F0502020204030204" pitchFamily="34" charset="0"/>
                <a:cs typeface="Times New Roman" panose="02020603050405020304" pitchFamily="18" charset="0"/>
              </a:rPr>
              <a:t> </a:t>
            </a:r>
          </a:p>
          <a:p>
            <a:pPr>
              <a:lnSpc>
                <a:spcPct val="120000"/>
              </a:lnSpc>
              <a:spcBef>
                <a:spcPts val="600"/>
              </a:spcBef>
              <a:spcAft>
                <a:spcPts val="600"/>
              </a:spcAft>
            </a:pPr>
            <a:r>
              <a:rPr lang="en-GB" sz="4200">
                <a:solidFill>
                  <a:srgbClr val="15355D"/>
                </a:solidFill>
                <a:latin typeface="Calibri" panose="020F0502020204030204" pitchFamily="34" charset="0"/>
                <a:ea typeface="Calibri" panose="020F0502020204030204" pitchFamily="34" charset="0"/>
                <a:cs typeface="Times New Roman" panose="02020603050405020304" pitchFamily="18" charset="0"/>
              </a:rPr>
              <a:t>Be set up to use INTRAN now - </a:t>
            </a:r>
            <a:r>
              <a:rPr lang="en-GB" sz="4200" b="0">
                <a:solidFill>
                  <a:srgbClr val="15355D"/>
                </a:solidFill>
                <a:latin typeface="Calibri" panose="020F0502020204030204" pitchFamily="34" charset="0"/>
                <a:ea typeface="Calibri" panose="020F0502020204030204" pitchFamily="34" charset="0"/>
                <a:cs typeface="Times New Roman" panose="02020603050405020304" pitchFamily="18" charset="0"/>
              </a:rPr>
              <a:t>not when you need it for the first time! (ID codes, booking information on My Net, registration to access on-demand VI).  </a:t>
            </a:r>
          </a:p>
          <a:p>
            <a:pPr>
              <a:lnSpc>
                <a:spcPct val="120000"/>
              </a:lnSpc>
              <a:spcBef>
                <a:spcPts val="600"/>
              </a:spcBef>
              <a:spcAft>
                <a:spcPts val="600"/>
              </a:spcAft>
            </a:pPr>
            <a:r>
              <a:rPr lang="en-GB" sz="4200" b="0">
                <a:solidFill>
                  <a:srgbClr val="15355D"/>
                </a:solidFill>
                <a:latin typeface="Calibri" panose="020F0502020204030204" pitchFamily="34" charset="0"/>
                <a:ea typeface="Calibri" panose="020F0502020204030204" pitchFamily="34" charset="0"/>
                <a:cs typeface="Times New Roman" panose="02020603050405020304" pitchFamily="18" charset="0"/>
              </a:rPr>
              <a:t>Assess the situation to </a:t>
            </a:r>
            <a:r>
              <a:rPr lang="en-GB" sz="4200">
                <a:solidFill>
                  <a:srgbClr val="15355D"/>
                </a:solidFill>
                <a:latin typeface="Calibri" panose="020F0502020204030204" pitchFamily="34" charset="0"/>
                <a:ea typeface="Calibri" panose="020F0502020204030204" pitchFamily="34" charset="0"/>
                <a:cs typeface="Times New Roman" panose="02020603050405020304" pitchFamily="18" charset="0"/>
              </a:rPr>
              <a:t>select the most suitable interpreting service.  </a:t>
            </a:r>
          </a:p>
          <a:p>
            <a:pPr>
              <a:lnSpc>
                <a:spcPct val="120000"/>
              </a:lnSpc>
              <a:spcBef>
                <a:spcPts val="600"/>
              </a:spcBef>
              <a:spcAft>
                <a:spcPts val="600"/>
              </a:spcAft>
            </a:pPr>
            <a:r>
              <a:rPr lang="en-GB" sz="4200" b="0">
                <a:solidFill>
                  <a:srgbClr val="15355D"/>
                </a:solidFill>
                <a:latin typeface="Calibri" panose="020F0502020204030204" pitchFamily="34" charset="0"/>
                <a:ea typeface="Calibri" panose="020F0502020204030204" pitchFamily="34" charset="0"/>
                <a:cs typeface="Times New Roman" panose="02020603050405020304" pitchFamily="18" charset="0"/>
              </a:rPr>
              <a:t>Allow</a:t>
            </a:r>
            <a:r>
              <a:rPr lang="en-GB" sz="4200">
                <a:solidFill>
                  <a:srgbClr val="15355D"/>
                </a:solidFill>
                <a:latin typeface="Calibri" panose="020F0502020204030204" pitchFamily="34" charset="0"/>
                <a:ea typeface="Calibri" panose="020F0502020204030204" pitchFamily="34" charset="0"/>
                <a:cs typeface="Times New Roman" panose="02020603050405020304" pitchFamily="18" charset="0"/>
              </a:rPr>
              <a:t> more time </a:t>
            </a:r>
            <a:r>
              <a:rPr lang="en-GB" sz="4200" b="0">
                <a:solidFill>
                  <a:srgbClr val="15355D"/>
                </a:solidFill>
                <a:latin typeface="Calibri" panose="020F0502020204030204" pitchFamily="34" charset="0"/>
                <a:ea typeface="Calibri" panose="020F0502020204030204" pitchFamily="34" charset="0"/>
                <a:cs typeface="Times New Roman" panose="02020603050405020304" pitchFamily="18" charset="0"/>
              </a:rPr>
              <a:t>(X2).</a:t>
            </a:r>
            <a:endParaRPr lang="en-GB" sz="4200">
              <a:solidFill>
                <a:srgbClr val="15355D"/>
              </a:solidFill>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600"/>
              </a:spcBef>
              <a:spcAft>
                <a:spcPts val="600"/>
              </a:spcAft>
            </a:pPr>
            <a:r>
              <a:rPr lang="en-GB" sz="4200">
                <a:solidFill>
                  <a:srgbClr val="15355D"/>
                </a:solidFill>
                <a:latin typeface="Calibri" panose="020F0502020204030204" pitchFamily="34" charset="0"/>
                <a:ea typeface="Calibri" panose="020F0502020204030204" pitchFamily="34" charset="0"/>
                <a:cs typeface="Times New Roman" panose="02020603050405020304" pitchFamily="18" charset="0"/>
              </a:rPr>
              <a:t>Do not assume understanding</a:t>
            </a:r>
            <a:r>
              <a:rPr lang="en-GB" sz="4200" b="0">
                <a:solidFill>
                  <a:srgbClr val="15355D"/>
                </a:solidFill>
                <a:latin typeface="Calibri" panose="020F0502020204030204" pitchFamily="34" charset="0"/>
                <a:ea typeface="Calibri" panose="020F0502020204030204" pitchFamily="34" charset="0"/>
                <a:cs typeface="Times New Roman" panose="02020603050405020304" pitchFamily="18" charset="0"/>
              </a:rPr>
              <a:t>. Establish trust. Be clear, explicit and ask questions to enable            people to share their perspectives.</a:t>
            </a:r>
          </a:p>
          <a:p>
            <a:pPr>
              <a:lnSpc>
                <a:spcPct val="120000"/>
              </a:lnSpc>
              <a:spcBef>
                <a:spcPts val="600"/>
              </a:spcBef>
              <a:spcAft>
                <a:spcPts val="600"/>
              </a:spcAft>
            </a:pPr>
            <a:r>
              <a:rPr lang="en-GB" sz="4200" b="0">
                <a:solidFill>
                  <a:srgbClr val="15355D"/>
                </a:solidFill>
                <a:latin typeface="Calibri" panose="020F0502020204030204" pitchFamily="34" charset="0"/>
                <a:ea typeface="Calibri" panose="020F0502020204030204" pitchFamily="34" charset="0"/>
                <a:cs typeface="Times New Roman" panose="02020603050405020304" pitchFamily="18" charset="0"/>
              </a:rPr>
              <a:t>Apply the </a:t>
            </a:r>
            <a:r>
              <a:rPr lang="en-GB" sz="4200">
                <a:solidFill>
                  <a:srgbClr val="15355D"/>
                </a:solidFill>
                <a:latin typeface="Calibri" panose="020F0502020204030204" pitchFamily="34" charset="0"/>
                <a:ea typeface="Calibri" panose="020F0502020204030204" pitchFamily="34" charset="0"/>
                <a:cs typeface="Times New Roman" panose="02020603050405020304" pitchFamily="18" charset="0"/>
              </a:rPr>
              <a:t>‘good practice’ tips</a:t>
            </a:r>
            <a:r>
              <a:rPr lang="en-GB" sz="4200" b="0">
                <a:solidFill>
                  <a:srgbClr val="15355D"/>
                </a:solidFill>
                <a:latin typeface="Calibri" panose="020F0502020204030204" pitchFamily="34" charset="0"/>
                <a:ea typeface="Calibri" panose="020F0502020204030204" pitchFamily="34" charset="0"/>
                <a:cs typeface="Times New Roman" panose="02020603050405020304" pitchFamily="18" charset="0"/>
              </a:rPr>
              <a:t>. If face to face, </a:t>
            </a:r>
            <a:r>
              <a:rPr lang="en-GB" sz="4200">
                <a:solidFill>
                  <a:srgbClr val="15355D"/>
                </a:solidFill>
                <a:latin typeface="Calibri" panose="020F0502020204030204" pitchFamily="34" charset="0"/>
                <a:ea typeface="Calibri" panose="020F0502020204030204" pitchFamily="34" charset="0"/>
                <a:cs typeface="Times New Roman" panose="02020603050405020304" pitchFamily="18" charset="0"/>
              </a:rPr>
              <a:t>brief</a:t>
            </a:r>
            <a:r>
              <a:rPr lang="en-GB" sz="4200" b="0">
                <a:solidFill>
                  <a:srgbClr val="15355D"/>
                </a:solidFill>
                <a:latin typeface="Calibri" panose="020F0502020204030204" pitchFamily="34" charset="0"/>
                <a:ea typeface="Calibri" panose="020F0502020204030204" pitchFamily="34" charset="0"/>
                <a:cs typeface="Times New Roman" panose="02020603050405020304" pitchFamily="18" charset="0"/>
              </a:rPr>
              <a:t> the interpreter. It matters! </a:t>
            </a:r>
          </a:p>
          <a:p>
            <a:pPr>
              <a:lnSpc>
                <a:spcPct val="120000"/>
              </a:lnSpc>
              <a:spcBef>
                <a:spcPts val="600"/>
              </a:spcBef>
              <a:spcAft>
                <a:spcPts val="600"/>
              </a:spcAft>
            </a:pPr>
            <a:r>
              <a:rPr lang="en-GB" sz="4200" b="0">
                <a:solidFill>
                  <a:srgbClr val="15355D"/>
                </a:solidFill>
                <a:latin typeface="Calibri" panose="020F0502020204030204" pitchFamily="34" charset="0"/>
                <a:ea typeface="Calibri" panose="020F0502020204030204" pitchFamily="34" charset="0"/>
                <a:cs typeface="Times New Roman" panose="02020603050405020304" pitchFamily="18" charset="0"/>
              </a:rPr>
              <a:t>You are in charge. Not the interpreter. </a:t>
            </a:r>
          </a:p>
          <a:p>
            <a:pPr marL="0" indent="0">
              <a:lnSpc>
                <a:spcPct val="107000"/>
              </a:lnSpc>
              <a:spcAft>
                <a:spcPts val="800"/>
              </a:spcAft>
              <a:buNone/>
            </a:pP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p>
        </p:txBody>
      </p:sp>
      <p:sp>
        <p:nvSpPr>
          <p:cNvPr id="4" name="Slide Number Placeholder 3">
            <a:extLst>
              <a:ext uri="{FF2B5EF4-FFF2-40B4-BE49-F238E27FC236}">
                <a16:creationId xmlns:a16="http://schemas.microsoft.com/office/drawing/2014/main" id="{60CF71E5-F728-4B86-AA06-01AB5BEF51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68178-02AE-42FC-958D-6B8F13B6017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Graphic 5" descr="Lightbulb and gear with solid fill">
            <a:extLst>
              <a:ext uri="{FF2B5EF4-FFF2-40B4-BE49-F238E27FC236}">
                <a16:creationId xmlns:a16="http://schemas.microsoft.com/office/drawing/2014/main" id="{40ED0856-856F-40B9-85FF-244807DE35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61399" y="432533"/>
            <a:ext cx="914400" cy="1040258"/>
          </a:xfrm>
          <a:prstGeom prst="rect">
            <a:avLst/>
          </a:prstGeom>
        </p:spPr>
      </p:pic>
    </p:spTree>
    <p:extLst>
      <p:ext uri="{BB962C8B-B14F-4D97-AF65-F5344CB8AC3E}">
        <p14:creationId xmlns:p14="http://schemas.microsoft.com/office/powerpoint/2010/main" val="2643716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C9A6C093-9337-7562-F32E-D92ACCC4DB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04658C-E65B-AAB1-B26A-E0259E1CC006}"/>
              </a:ext>
            </a:extLst>
          </p:cNvPr>
          <p:cNvSpPr>
            <a:spLocks noGrp="1"/>
          </p:cNvSpPr>
          <p:nvPr>
            <p:ph type="title"/>
          </p:nvPr>
        </p:nvSpPr>
        <p:spPr>
          <a:xfrm>
            <a:off x="5038725" y="988741"/>
            <a:ext cx="6348619" cy="4880518"/>
          </a:xfrm>
          <a:noFill/>
          <a:ln>
            <a:noFill/>
          </a:ln>
        </p:spPr>
        <p:txBody>
          <a:bodyPr vert="horz" wrap="square" lIns="274320" tIns="182880" rIns="274320" bIns="182880" rtlCol="0" anchor="ctr" anchorCtr="1">
            <a:normAutofit/>
          </a:bodyPr>
          <a:lstStyle/>
          <a:p>
            <a:r>
              <a:rPr lang="en-US" sz="4800">
                <a:solidFill>
                  <a:schemeClr val="tx1"/>
                </a:solidFill>
              </a:rPr>
              <a:t>Further information</a:t>
            </a:r>
            <a:endParaRPr lang="en-US" sz="4800" kern="1200" cap="all" spc="200" baseline="0">
              <a:solidFill>
                <a:schemeClr val="tx1"/>
              </a:solidFill>
              <a:latin typeface="+mj-lt"/>
              <a:ea typeface="+mj-ea"/>
              <a:cs typeface="+mj-cs"/>
            </a:endParaRPr>
          </a:p>
        </p:txBody>
      </p:sp>
      <p:sp>
        <p:nvSpPr>
          <p:cNvPr id="7" name="Rectangle 6">
            <a:extLst>
              <a:ext uri="{FF2B5EF4-FFF2-40B4-BE49-F238E27FC236}">
                <a16:creationId xmlns:a16="http://schemas.microsoft.com/office/drawing/2014/main" id="{F4922930-C5FE-24D0-2A92-BCEA4FFD1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BAFB5"/>
              </a:solidFill>
              <a:effectLst/>
              <a:uLnTx/>
              <a:uFillTx/>
              <a:latin typeface="Gill Sans MT" panose="020B0502020104020203"/>
              <a:ea typeface="+mn-ea"/>
              <a:cs typeface="+mn-cs"/>
            </a:endParaRPr>
          </a:p>
        </p:txBody>
      </p:sp>
      <p:sp>
        <p:nvSpPr>
          <p:cNvPr id="9" name="Rectangle 8">
            <a:extLst>
              <a:ext uri="{FF2B5EF4-FFF2-40B4-BE49-F238E27FC236}">
                <a16:creationId xmlns:a16="http://schemas.microsoft.com/office/drawing/2014/main" id="{8AC35EC5-2EA9-40F5-B464-6A0814F3E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482686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8C209-8723-87C2-1A58-0B2B65EDAF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490AB8-3E6A-B960-3503-5C51D961A213}"/>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GB" sz="2300">
                <a:solidFill>
                  <a:srgbClr val="FFFFFF"/>
                </a:solidFill>
              </a:rPr>
              <a:t>People from abroad team- what, when &amp; how to contact</a:t>
            </a:r>
          </a:p>
        </p:txBody>
      </p:sp>
      <p:sp>
        <p:nvSpPr>
          <p:cNvPr id="3" name="Content Placeholder 2">
            <a:extLst>
              <a:ext uri="{FF2B5EF4-FFF2-40B4-BE49-F238E27FC236}">
                <a16:creationId xmlns:a16="http://schemas.microsoft.com/office/drawing/2014/main" id="{DD5158DC-B004-9F88-3D67-B01662966C7E}"/>
              </a:ext>
            </a:extLst>
          </p:cNvPr>
          <p:cNvSpPr>
            <a:spLocks noGrp="1"/>
          </p:cNvSpPr>
          <p:nvPr>
            <p:ph idx="1"/>
          </p:nvPr>
        </p:nvSpPr>
        <p:spPr>
          <a:xfrm>
            <a:off x="4945905" y="76200"/>
            <a:ext cx="7140992" cy="6681952"/>
          </a:xfrm>
        </p:spPr>
        <p:txBody>
          <a:bodyPr anchor="ctr">
            <a:normAutofit/>
          </a:bodyPr>
          <a:lstStyle/>
          <a:p>
            <a:r>
              <a:rPr lang="en-GB" sz="2000">
                <a:solidFill>
                  <a:srgbClr val="002060"/>
                </a:solidFill>
              </a:rPr>
              <a:t>Specialist integrated health &amp; social care team supporting migrants, refugees and asylum seekers.</a:t>
            </a:r>
          </a:p>
          <a:p>
            <a:r>
              <a:rPr lang="en-GB" sz="2000">
                <a:solidFill>
                  <a:srgbClr val="002060"/>
                </a:solidFill>
              </a:rPr>
              <a:t>‘First Responder’ under the Modern Slavery Act 2015 – Able to make referrals into the National Referral Mechanism.</a:t>
            </a:r>
          </a:p>
          <a:p>
            <a:r>
              <a:rPr lang="en-GB" sz="2000">
                <a:solidFill>
                  <a:srgbClr val="002060"/>
                </a:solidFill>
              </a:rPr>
              <a:t>Can provide guidance and advice to social work practitioners </a:t>
            </a:r>
          </a:p>
          <a:p>
            <a:r>
              <a:rPr lang="en-GB" sz="2000">
                <a:solidFill>
                  <a:srgbClr val="002060"/>
                </a:solidFill>
              </a:rPr>
              <a:t>Use </a:t>
            </a:r>
            <a:r>
              <a:rPr lang="en-GB" sz="2000" err="1">
                <a:solidFill>
                  <a:srgbClr val="002060"/>
                </a:solidFill>
              </a:rPr>
              <a:t>LiquidLogic</a:t>
            </a:r>
            <a:r>
              <a:rPr lang="en-GB" sz="2000">
                <a:solidFill>
                  <a:srgbClr val="002060"/>
                </a:solidFill>
              </a:rPr>
              <a:t> to start an Information Report (on EHM or LCS) for </a:t>
            </a:r>
            <a:r>
              <a:rPr lang="en-GB" sz="2000" u="sng">
                <a:solidFill>
                  <a:srgbClr val="002060"/>
                </a:solidFill>
              </a:rPr>
              <a:t>all</a:t>
            </a:r>
            <a:r>
              <a:rPr lang="en-GB" sz="2000">
                <a:solidFill>
                  <a:srgbClr val="002060"/>
                </a:solidFill>
              </a:rPr>
              <a:t> children in the household</a:t>
            </a:r>
          </a:p>
          <a:p>
            <a:r>
              <a:rPr lang="en-GB" sz="2000">
                <a:solidFill>
                  <a:srgbClr val="002060"/>
                </a:solidFill>
              </a:rPr>
              <a:t>Complete all the following fields (both adults &amp; children): </a:t>
            </a:r>
          </a:p>
          <a:p>
            <a:pPr lvl="1">
              <a:lnSpc>
                <a:spcPct val="110000"/>
              </a:lnSpc>
              <a:spcBef>
                <a:spcPts val="0"/>
              </a:spcBef>
              <a:buFont typeface="Courier New" panose="02070309020205020404" pitchFamily="49" charset="0"/>
              <a:buChar char="o"/>
            </a:pPr>
            <a:r>
              <a:rPr lang="en-GB" sz="2000">
                <a:solidFill>
                  <a:srgbClr val="002060"/>
                </a:solidFill>
              </a:rPr>
              <a:t>Ethnic Origin</a:t>
            </a:r>
          </a:p>
          <a:p>
            <a:pPr lvl="1">
              <a:lnSpc>
                <a:spcPct val="110000"/>
              </a:lnSpc>
              <a:spcBef>
                <a:spcPts val="0"/>
              </a:spcBef>
              <a:buFont typeface="Courier New" panose="02070309020205020404" pitchFamily="49" charset="0"/>
              <a:buChar char="o"/>
            </a:pPr>
            <a:r>
              <a:rPr lang="en-GB" sz="2000">
                <a:solidFill>
                  <a:srgbClr val="002060"/>
                </a:solidFill>
              </a:rPr>
              <a:t>Language Spoken</a:t>
            </a:r>
          </a:p>
          <a:p>
            <a:pPr lvl="1">
              <a:lnSpc>
                <a:spcPct val="110000"/>
              </a:lnSpc>
              <a:spcBef>
                <a:spcPts val="0"/>
              </a:spcBef>
              <a:buFont typeface="Courier New" panose="02070309020205020404" pitchFamily="49" charset="0"/>
              <a:buChar char="o"/>
            </a:pPr>
            <a:r>
              <a:rPr lang="en-GB" sz="2000">
                <a:solidFill>
                  <a:srgbClr val="002060"/>
                </a:solidFill>
              </a:rPr>
              <a:t>Nationality</a:t>
            </a:r>
          </a:p>
          <a:p>
            <a:pPr lvl="1">
              <a:lnSpc>
                <a:spcPct val="110000"/>
              </a:lnSpc>
              <a:spcBef>
                <a:spcPts val="0"/>
              </a:spcBef>
              <a:buFont typeface="Courier New" panose="02070309020205020404" pitchFamily="49" charset="0"/>
              <a:buChar char="o"/>
            </a:pPr>
            <a:r>
              <a:rPr lang="en-GB" sz="2000">
                <a:solidFill>
                  <a:srgbClr val="002060"/>
                </a:solidFill>
              </a:rPr>
              <a:t>Date of birth</a:t>
            </a:r>
          </a:p>
          <a:p>
            <a:pPr lvl="1">
              <a:lnSpc>
                <a:spcPct val="110000"/>
              </a:lnSpc>
              <a:spcBef>
                <a:spcPts val="0"/>
              </a:spcBef>
              <a:buFont typeface="Courier New" panose="02070309020205020404" pitchFamily="49" charset="0"/>
              <a:buChar char="o"/>
            </a:pPr>
            <a:r>
              <a:rPr lang="en-GB" sz="2000">
                <a:solidFill>
                  <a:srgbClr val="002060"/>
                </a:solidFill>
              </a:rPr>
              <a:t>Upload copies of passports, ID cards and/or other immigration-related documents</a:t>
            </a:r>
          </a:p>
          <a:p>
            <a:pPr>
              <a:lnSpc>
                <a:spcPct val="90000"/>
              </a:lnSpc>
            </a:pPr>
            <a:r>
              <a:rPr lang="en-GB" sz="2000">
                <a:solidFill>
                  <a:srgbClr val="002060"/>
                </a:solidFill>
              </a:rPr>
              <a:t>Explain what guidance or advice you are seeking, and if you are also asking for immigration-status checks to be carried out. </a:t>
            </a:r>
          </a:p>
          <a:p>
            <a:pPr>
              <a:lnSpc>
                <a:spcPct val="90000"/>
              </a:lnSpc>
            </a:pPr>
            <a:r>
              <a:rPr lang="en-GB" sz="2000">
                <a:solidFill>
                  <a:srgbClr val="002060"/>
                </a:solidFill>
              </a:rPr>
              <a:t>Then submit your form.</a:t>
            </a:r>
          </a:p>
          <a:p>
            <a:r>
              <a:rPr lang="en-GB" sz="2000">
                <a:solidFill>
                  <a:srgbClr val="002060"/>
                </a:solidFill>
              </a:rPr>
              <a:t>Do </a:t>
            </a:r>
            <a:r>
              <a:rPr lang="en-GB" sz="2000" u="sng">
                <a:solidFill>
                  <a:srgbClr val="002060"/>
                </a:solidFill>
              </a:rPr>
              <a:t>not</a:t>
            </a:r>
            <a:r>
              <a:rPr lang="en-GB" sz="2000">
                <a:solidFill>
                  <a:srgbClr val="002060"/>
                </a:solidFill>
              </a:rPr>
              <a:t> use emails, phone calls or Teams message!  </a:t>
            </a:r>
          </a:p>
        </p:txBody>
      </p:sp>
    </p:spTree>
    <p:extLst>
      <p:ext uri="{BB962C8B-B14F-4D97-AF65-F5344CB8AC3E}">
        <p14:creationId xmlns:p14="http://schemas.microsoft.com/office/powerpoint/2010/main" val="622874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3EF6F93-4359-D278-EF8D-04DC411E4511}"/>
              </a:ext>
            </a:extLst>
          </p:cNvPr>
          <p:cNvSpPr>
            <a:spLocks noGrp="1"/>
          </p:cNvSpPr>
          <p:nvPr>
            <p:ph type="title"/>
          </p:nvPr>
        </p:nvSpPr>
        <p:spPr>
          <a:xfrm>
            <a:off x="2351584" y="241452"/>
            <a:ext cx="8280000" cy="882497"/>
          </a:xfrm>
        </p:spPr>
        <p:txBody>
          <a:bodyPr/>
          <a:lstStyle/>
          <a:p>
            <a:pPr algn="ctr"/>
            <a:r>
              <a:rPr lang="en-GB" sz="5400" b="1">
                <a:latin typeface="Arial" panose="020B0604020202020204" pitchFamily="34" charset="0"/>
                <a:cs typeface="Arial" panose="020B0604020202020204" pitchFamily="34" charset="0"/>
              </a:rPr>
              <a:t>INTRAN Learning Portal</a:t>
            </a:r>
          </a:p>
        </p:txBody>
      </p:sp>
      <p:sp>
        <p:nvSpPr>
          <p:cNvPr id="5" name="Content Placeholder 2">
            <a:extLst>
              <a:ext uri="{FF2B5EF4-FFF2-40B4-BE49-F238E27FC236}">
                <a16:creationId xmlns:a16="http://schemas.microsoft.com/office/drawing/2014/main" id="{7476210D-43F4-C889-EC7F-07352F117719}"/>
              </a:ext>
            </a:extLst>
          </p:cNvPr>
          <p:cNvSpPr txBox="1">
            <a:spLocks/>
          </p:cNvSpPr>
          <p:nvPr/>
        </p:nvSpPr>
        <p:spPr>
          <a:xfrm>
            <a:off x="2495600" y="2273742"/>
            <a:ext cx="4638625" cy="4222307"/>
          </a:xfrm>
          <a:prstGeom prst="rect">
            <a:avLst/>
          </a:prstGeom>
        </p:spPr>
        <p:txBody>
          <a:bodyPr/>
          <a:lstStyle>
            <a:lvl1pPr marL="0" indent="0" algn="l" defTabSz="914400" rtl="0" eaLnBrk="1" latinLnBrk="0" hangingPunct="1">
              <a:spcBef>
                <a:spcPts val="0"/>
              </a:spcBef>
              <a:spcAft>
                <a:spcPts val="12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spcBef>
                <a:spcPts val="0"/>
              </a:spcBef>
              <a:spcAft>
                <a:spcPts val="1200"/>
              </a:spcAft>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5355D"/>
                </a:solidFill>
                <a:effectLst/>
                <a:uLnTx/>
                <a:uFillTx/>
                <a:ea typeface="+mn-ea"/>
                <a:cs typeface="Arial" panose="020B0604020202020204" pitchFamily="34" charset="0"/>
              </a:rPr>
              <a:t>Send a request to </a:t>
            </a:r>
            <a:r>
              <a:rPr kumimoji="0" lang="en-US" sz="2800" b="1" i="0" u="sng" strike="noStrike" kern="1200" cap="none" spc="0" normalizeH="0" baseline="0" noProof="0">
                <a:ln>
                  <a:noFill/>
                </a:ln>
                <a:solidFill>
                  <a:srgbClr val="15355D"/>
                </a:solidFill>
                <a:effectLst/>
                <a:uLnTx/>
                <a:uFillTx/>
                <a:ea typeface="+mn-ea"/>
                <a:cs typeface="Arial" panose="020B0604020202020204" pitchFamily="34" charset="0"/>
                <a:hlinkClick r:id="rId3">
                  <a:extLst>
                    <a:ext uri="{A12FA001-AC4F-418D-AE19-62706E023703}">
                      <ahyp:hlinkClr xmlns:ahyp="http://schemas.microsoft.com/office/drawing/2018/hyperlinkcolor" val="tx"/>
                    </a:ext>
                  </a:extLst>
                </a:hlinkClick>
              </a:rPr>
              <a:t>intran@norfolk.gov.uk</a:t>
            </a:r>
            <a:endParaRPr kumimoji="0" lang="en-US" sz="2800" b="1" i="0" u="none" strike="noStrike" kern="1200" cap="none" spc="0" normalizeH="0" baseline="0" noProof="0">
              <a:ln>
                <a:noFill/>
              </a:ln>
              <a:solidFill>
                <a:srgbClr val="15355D"/>
              </a:solidFill>
              <a:effectLst/>
              <a:uLnTx/>
              <a:uFillTx/>
              <a:ea typeface="+mn-ea"/>
              <a:cs typeface="Arial" panose="020B0604020202020204" pitchFamily="34" charset="0"/>
            </a:endParaRPr>
          </a:p>
          <a:p>
            <a:pPr marL="3429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5355D"/>
                </a:solidFill>
                <a:effectLst/>
                <a:uLnTx/>
                <a:uFillTx/>
                <a:ea typeface="+mn-ea"/>
                <a:cs typeface="Arial" panose="020B0604020202020204" pitchFamily="34" charset="0"/>
              </a:rPr>
              <a:t>Include your Email Signature and the following information:</a:t>
            </a:r>
          </a:p>
          <a:p>
            <a:pPr marL="74295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15355D"/>
                </a:solidFill>
                <a:effectLst/>
                <a:uLnTx/>
                <a:uFillTx/>
                <a:ea typeface="+mn-ea"/>
                <a:cs typeface="Arial" panose="020B0604020202020204" pitchFamily="34" charset="0"/>
              </a:rPr>
              <a:t>Full Name</a:t>
            </a:r>
          </a:p>
          <a:p>
            <a:pPr marL="74295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15355D"/>
                </a:solidFill>
                <a:effectLst/>
                <a:uLnTx/>
                <a:uFillTx/>
                <a:ea typeface="+mn-ea"/>
                <a:cs typeface="Arial" panose="020B0604020202020204" pitchFamily="34" charset="0"/>
              </a:rPr>
              <a:t>Job Role</a:t>
            </a:r>
          </a:p>
          <a:p>
            <a:pPr marL="74295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15355D"/>
                </a:solidFill>
                <a:effectLst/>
                <a:uLnTx/>
                <a:uFillTx/>
                <a:ea typeface="+mn-ea"/>
                <a:cs typeface="Arial" panose="020B0604020202020204" pitchFamily="34" charset="0"/>
              </a:rPr>
              <a:t>Organisation</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2400" b="0" i="0" u="none" strike="noStrike" kern="1200" cap="none" spc="0" normalizeH="0" baseline="0" noProof="0">
              <a:ln>
                <a:noFill/>
              </a:ln>
              <a:solidFill>
                <a:srgbClr val="15355D"/>
              </a:solidFill>
              <a:effectLst/>
              <a:uLnTx/>
              <a:uFillTx/>
              <a:latin typeface="Open Sans Light"/>
              <a:ea typeface="+mn-ea"/>
              <a:cs typeface="+mn-cs"/>
            </a:endParaRPr>
          </a:p>
        </p:txBody>
      </p:sp>
      <p:pic>
        <p:nvPicPr>
          <p:cNvPr id="6" name="Picture 5">
            <a:extLst>
              <a:ext uri="{FF2B5EF4-FFF2-40B4-BE49-F238E27FC236}">
                <a16:creationId xmlns:a16="http://schemas.microsoft.com/office/drawing/2014/main" id="{93B4E739-D0CC-8F9C-0256-269F971637FE}"/>
              </a:ext>
              <a:ext uri="{C183D7F6-B498-43B3-948B-1728B52AA6E4}">
                <adec:decorative xmlns:adec="http://schemas.microsoft.com/office/drawing/2017/decorative" val="1"/>
              </a:ext>
            </a:extLst>
          </p:cNvPr>
          <p:cNvPicPr>
            <a:picLocks noChangeAspect="1"/>
          </p:cNvPicPr>
          <p:nvPr/>
        </p:nvPicPr>
        <p:blipFill rotWithShape="1">
          <a:blip r:embed="rId4"/>
          <a:srcRect l="9558" r="2822"/>
          <a:stretch/>
        </p:blipFill>
        <p:spPr>
          <a:xfrm>
            <a:off x="7752184" y="1700808"/>
            <a:ext cx="3960440" cy="4917447"/>
          </a:xfrm>
          <a:prstGeom prst="rect">
            <a:avLst/>
          </a:prstGeom>
        </p:spPr>
      </p:pic>
    </p:spTree>
    <p:extLst>
      <p:ext uri="{BB962C8B-B14F-4D97-AF65-F5344CB8AC3E}">
        <p14:creationId xmlns:p14="http://schemas.microsoft.com/office/powerpoint/2010/main" val="1112386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EC6D4-A97E-42A5-9327-E09B6548B8F2}"/>
              </a:ext>
            </a:extLst>
          </p:cNvPr>
          <p:cNvSpPr>
            <a:spLocks noGrp="1"/>
          </p:cNvSpPr>
          <p:nvPr>
            <p:ph type="title"/>
          </p:nvPr>
        </p:nvSpPr>
        <p:spPr>
          <a:xfrm>
            <a:off x="1562100" y="866775"/>
            <a:ext cx="8265900" cy="847725"/>
          </a:xfrm>
        </p:spPr>
        <p:txBody>
          <a:bodyPr>
            <a:normAutofit/>
          </a:bodyPr>
          <a:lstStyle/>
          <a:p>
            <a:r>
              <a:rPr lang="en-US"/>
              <a:t>Contact Details </a:t>
            </a:r>
            <a:endParaRPr lang="en-GB"/>
          </a:p>
        </p:txBody>
      </p:sp>
      <p:sp>
        <p:nvSpPr>
          <p:cNvPr id="3" name="Content Placeholder 2">
            <a:extLst>
              <a:ext uri="{FF2B5EF4-FFF2-40B4-BE49-F238E27FC236}">
                <a16:creationId xmlns:a16="http://schemas.microsoft.com/office/drawing/2014/main" id="{1E712DD7-6571-4F6C-9222-25BF3E996972}"/>
              </a:ext>
            </a:extLst>
          </p:cNvPr>
          <p:cNvSpPr>
            <a:spLocks noGrp="1"/>
          </p:cNvSpPr>
          <p:nvPr>
            <p:ph idx="1"/>
          </p:nvPr>
        </p:nvSpPr>
        <p:spPr>
          <a:xfrm>
            <a:off x="609600" y="2095501"/>
            <a:ext cx="4876800" cy="4305299"/>
          </a:xfrm>
        </p:spPr>
        <p:txBody>
          <a:bodyPr>
            <a:normAutofit fontScale="70000" lnSpcReduction="20000"/>
          </a:bodyPr>
          <a:lstStyle/>
          <a:p>
            <a:pPr marL="0" indent="0" algn="ctr">
              <a:buNone/>
            </a:pPr>
            <a:r>
              <a:rPr lang="en-US" sz="3600">
                <a:solidFill>
                  <a:srgbClr val="15355D"/>
                </a:solidFill>
                <a:latin typeface="Open Sans Light"/>
                <a:ea typeface="+mj-ea"/>
                <a:cs typeface="+mj-cs"/>
              </a:rPr>
              <a:t>PEOPLE FROM ABROAD TEAM</a:t>
            </a:r>
            <a:endParaRPr kumimoji="0" lang="en-US" sz="3600" i="0" u="none" strike="noStrike" kern="1200" cap="none" spc="0" normalizeH="0" baseline="0" noProof="0">
              <a:ln>
                <a:noFill/>
              </a:ln>
              <a:solidFill>
                <a:srgbClr val="15355D"/>
              </a:solidFill>
              <a:effectLst/>
              <a:uLnTx/>
              <a:uFillTx/>
              <a:latin typeface="Open Sans Light"/>
              <a:ea typeface="+mj-ea"/>
              <a:cs typeface="+mj-cs"/>
            </a:endParaRPr>
          </a:p>
          <a:p>
            <a:pPr marL="0" indent="0" algn="ctr">
              <a:buNone/>
            </a:pPr>
            <a:endParaRPr kumimoji="0" lang="en-US" sz="3600" b="0" i="0" u="none" strike="noStrike" kern="1200" cap="none" spc="0" normalizeH="0" baseline="0" noProof="0">
              <a:ln>
                <a:noFill/>
              </a:ln>
              <a:solidFill>
                <a:srgbClr val="15355D"/>
              </a:solidFill>
              <a:effectLst/>
              <a:uLnTx/>
              <a:uFillTx/>
              <a:latin typeface="Open Sans Light"/>
              <a:ea typeface="+mj-ea"/>
              <a:cs typeface="+mj-cs"/>
            </a:endParaRPr>
          </a:p>
          <a:p>
            <a:pPr marL="0" indent="0" algn="ctr">
              <a:buNone/>
            </a:pPr>
            <a:r>
              <a:rPr kumimoji="0" lang="en-US" sz="3600" b="0" i="0" u="none" strike="noStrike" kern="1200" cap="none" spc="0" normalizeH="0" baseline="0" noProof="0">
                <a:ln>
                  <a:noFill/>
                </a:ln>
                <a:solidFill>
                  <a:srgbClr val="15355D"/>
                </a:solidFill>
                <a:effectLst/>
                <a:uLnTx/>
                <a:uFillTx/>
                <a:latin typeface="Open Sans Light"/>
                <a:ea typeface="+mj-ea"/>
                <a:cs typeface="+mj-cs"/>
              </a:rPr>
              <a:t>Norfolk &amp; Norwich Millenium Library, Millenium Plain, Norwich NR2 1AW</a:t>
            </a:r>
          </a:p>
          <a:p>
            <a:pPr marL="0" indent="0" algn="ctr">
              <a:buNone/>
            </a:pPr>
            <a:r>
              <a:rPr kumimoji="0" lang="en-US" sz="3600" b="0" i="0" u="none" strike="noStrike" kern="1200" cap="none" spc="0" normalizeH="0" baseline="0" noProof="0">
                <a:ln>
                  <a:noFill/>
                </a:ln>
                <a:solidFill>
                  <a:srgbClr val="15355D"/>
                </a:solidFill>
                <a:effectLst/>
                <a:uLnTx/>
                <a:uFillTx/>
                <a:latin typeface="Open Sans Light"/>
                <a:ea typeface="+mj-ea"/>
                <a:cs typeface="+mj-cs"/>
              </a:rPr>
              <a:t>Tel: 01603-222111</a:t>
            </a:r>
          </a:p>
          <a:p>
            <a:pPr algn="ctr"/>
            <a:r>
              <a:rPr lang="en-GB" sz="3600">
                <a:hlinkClick r:id="rId2"/>
              </a:rPr>
              <a:t>nrpf@norfolk.gov.uk</a:t>
            </a:r>
            <a:endParaRPr lang="en-GB" sz="3600"/>
          </a:p>
          <a:p>
            <a:pPr marL="0" indent="0" algn="ctr">
              <a:buNone/>
            </a:pPr>
            <a:endParaRPr kumimoji="0" lang="en-US" sz="3600" b="0" i="0" u="none" strike="noStrike" kern="1200" cap="none" spc="0" normalizeH="0" baseline="0" noProof="0">
              <a:ln>
                <a:noFill/>
              </a:ln>
              <a:solidFill>
                <a:srgbClr val="15355D"/>
              </a:solidFill>
              <a:effectLst/>
              <a:uLnTx/>
              <a:uFillTx/>
              <a:latin typeface="Open Sans Light"/>
              <a:ea typeface="+mj-ea"/>
              <a:cs typeface="+mj-cs"/>
            </a:endParaRPr>
          </a:p>
          <a:p>
            <a:pPr marL="0" indent="0" algn="ctr">
              <a:buNone/>
            </a:pPr>
            <a:r>
              <a:rPr kumimoji="0" lang="en-US" sz="3600" b="0" i="0" u="none" strike="noStrike" kern="1200" cap="none" spc="0" normalizeH="0" baseline="0" noProof="0">
                <a:ln>
                  <a:noFill/>
                </a:ln>
                <a:solidFill>
                  <a:srgbClr val="15355D"/>
                </a:solidFill>
                <a:effectLst/>
                <a:uLnTx/>
                <a:uFillTx/>
                <a:latin typeface="Open Sans Light"/>
                <a:ea typeface="+mj-ea"/>
                <a:cs typeface="+mj-cs"/>
              </a:rPr>
              <a:t>Referrals about children must be made to CADS on 0344 800 8021</a:t>
            </a:r>
            <a:endParaRPr lang="en-GB" sz="2400"/>
          </a:p>
          <a:p>
            <a:pPr marL="0" indent="0">
              <a:buNone/>
            </a:pPr>
            <a:endParaRPr lang="en-US" sz="2400"/>
          </a:p>
        </p:txBody>
      </p:sp>
      <p:sp>
        <p:nvSpPr>
          <p:cNvPr id="4" name="Slide Number Placeholder 3">
            <a:extLst>
              <a:ext uri="{FF2B5EF4-FFF2-40B4-BE49-F238E27FC236}">
                <a16:creationId xmlns:a16="http://schemas.microsoft.com/office/drawing/2014/main" id="{78D10ABB-1A25-4491-983B-7BA162F1051B}"/>
              </a:ext>
            </a:extLst>
          </p:cNvPr>
          <p:cNvSpPr>
            <a:spLocks noGrp="1"/>
          </p:cNvSpPr>
          <p:nvPr>
            <p:ph type="sldNum" sz="quarter" idx="12"/>
          </p:nvPr>
        </p:nvSpPr>
        <p:spPr>
          <a:xfrm>
            <a:off x="10965600" y="504000"/>
            <a:ext cx="720000" cy="180000"/>
          </a:xfrm>
        </p:spPr>
        <p:txBody>
          <a:bodyPr/>
          <a:lstStyle/>
          <a:p>
            <a:fld id="{0B868178-02AE-42FC-958D-6B8F13B60175}" type="slidenum">
              <a:rPr lang="en-GB" smtClean="0"/>
              <a:pPr/>
              <a:t>29</a:t>
            </a:fld>
            <a:endParaRPr lang="en-GB"/>
          </a:p>
        </p:txBody>
      </p:sp>
      <p:sp>
        <p:nvSpPr>
          <p:cNvPr id="5" name="Content Placeholder 4">
            <a:extLst>
              <a:ext uri="{FF2B5EF4-FFF2-40B4-BE49-F238E27FC236}">
                <a16:creationId xmlns:a16="http://schemas.microsoft.com/office/drawing/2014/main" id="{80F447F1-B8B9-4C91-9A03-F1E60517CEA1}"/>
              </a:ext>
            </a:extLst>
          </p:cNvPr>
          <p:cNvSpPr>
            <a:spLocks noGrp="1"/>
          </p:cNvSpPr>
          <p:nvPr>
            <p:ph idx="13"/>
          </p:nvPr>
        </p:nvSpPr>
        <p:spPr>
          <a:xfrm>
            <a:off x="5669280" y="2095501"/>
            <a:ext cx="4876800" cy="4070168"/>
          </a:xfrm>
        </p:spPr>
        <p:txBody>
          <a:bodyPr>
            <a:normAutofit/>
          </a:body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500" b="1" i="0" u="none" strike="noStrike" kern="1200" cap="none" spc="0" normalizeH="0" baseline="0" noProof="0">
                <a:ln>
                  <a:noFill/>
                </a:ln>
                <a:solidFill>
                  <a:srgbClr val="15355D"/>
                </a:solidFill>
                <a:effectLst/>
                <a:uLnTx/>
                <a:uFillTx/>
                <a:latin typeface="Open Sans Light"/>
                <a:ea typeface="+mn-ea"/>
                <a:cs typeface="+mn-cs"/>
              </a:rPr>
              <a:t>INTRAN </a:t>
            </a:r>
          </a:p>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2500">
                <a:solidFill>
                  <a:srgbClr val="15355D"/>
                </a:solidFill>
                <a:latin typeface="Open Sans" panose="020B0606030504020204" pitchFamily="34" charset="0"/>
                <a:ea typeface="Open Sans" panose="020B0606030504020204" pitchFamily="34" charset="0"/>
                <a:cs typeface="Open Sans" panose="020B0606030504020204" pitchFamily="34" charset="0"/>
                <a:hlinkClick r:id="rId3"/>
              </a:rPr>
              <a:t>www.intran.org.uk</a:t>
            </a:r>
            <a:endParaRPr lang="en-US" sz="2500">
              <a:solidFill>
                <a:srgbClr val="15355D"/>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2500" b="0" err="1">
                <a:solidFill>
                  <a:srgbClr val="15355D"/>
                </a:solidFill>
                <a:latin typeface="Open Sans Light"/>
              </a:rPr>
              <a:t>MyNet</a:t>
            </a:r>
            <a:r>
              <a:rPr lang="en-US" sz="2500" b="0">
                <a:solidFill>
                  <a:srgbClr val="15355D"/>
                </a:solidFill>
                <a:latin typeface="Open Sans Light"/>
              </a:rPr>
              <a:t>: search ‘using INTRAN’</a:t>
            </a:r>
          </a:p>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500" b="0" i="0" u="none" strike="noStrike" kern="1200" cap="none" spc="0" normalizeH="0" baseline="0" noProof="0">
                <a:ln>
                  <a:noFill/>
                </a:ln>
                <a:solidFill>
                  <a:srgbClr val="15355D"/>
                </a:solidFill>
                <a:effectLst/>
                <a:uLnTx/>
                <a:uFillTx/>
                <a:latin typeface="Open Sans Light"/>
                <a:ea typeface="+mn-ea"/>
                <a:cs typeface="+mn-cs"/>
              </a:rPr>
              <a:t>Contact: </a:t>
            </a:r>
            <a:r>
              <a:rPr kumimoji="0" lang="en-US" sz="2500" b="0" i="0" u="none" strike="noStrike" kern="1200" cap="none" spc="0" normalizeH="0" baseline="0" noProof="0">
                <a:ln>
                  <a:noFill/>
                </a:ln>
                <a:solidFill>
                  <a:srgbClr val="15355D"/>
                </a:solidFill>
                <a:effectLst/>
                <a:uLnTx/>
                <a:uFillTx/>
                <a:latin typeface="Open Sans Light"/>
                <a:ea typeface="+mn-ea"/>
                <a:cs typeface="+mn-cs"/>
                <a:hlinkClick r:id="rId4"/>
              </a:rPr>
              <a:t>intran@norfolk.gov.uk</a:t>
            </a:r>
            <a:r>
              <a:rPr kumimoji="0" lang="en-US" sz="2500" b="0" i="0" u="none" strike="noStrike" kern="1200" cap="none" spc="0" normalizeH="0" baseline="0" noProof="0">
                <a:ln>
                  <a:noFill/>
                </a:ln>
                <a:solidFill>
                  <a:srgbClr val="15355D"/>
                </a:solidFill>
                <a:effectLst/>
                <a:uLnTx/>
                <a:uFillTx/>
                <a:latin typeface="Open Sans Light"/>
                <a:ea typeface="+mn-ea"/>
                <a:cs typeface="+mn-cs"/>
              </a:rPr>
              <a:t> or </a:t>
            </a:r>
          </a:p>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500" b="0" i="0" u="none" strike="noStrike" kern="1200" cap="none" spc="0" normalizeH="0" baseline="0" noProof="0">
                <a:ln>
                  <a:noFill/>
                </a:ln>
                <a:solidFill>
                  <a:srgbClr val="15355D"/>
                </a:solidFill>
                <a:effectLst/>
                <a:uLnTx/>
                <a:uFillTx/>
                <a:latin typeface="Open Sans Light"/>
                <a:ea typeface="+mn-ea"/>
                <a:cs typeface="+mn-cs"/>
                <a:hlinkClick r:id="rId5"/>
              </a:rPr>
              <a:t>intrantraining@norfolk.gov.uk</a:t>
            </a:r>
            <a:r>
              <a:rPr kumimoji="0" lang="en-US" sz="2500" b="0" i="0" u="none" strike="noStrike" kern="1200" cap="none" spc="0" normalizeH="0" baseline="0" noProof="0">
                <a:ln>
                  <a:noFill/>
                </a:ln>
                <a:solidFill>
                  <a:srgbClr val="15355D"/>
                </a:solidFill>
                <a:effectLst/>
                <a:uLnTx/>
                <a:uFillTx/>
                <a:latin typeface="Open Sans Light"/>
                <a:ea typeface="+mn-ea"/>
                <a:cs typeface="+mn-cs"/>
              </a:rPr>
              <a:t> </a:t>
            </a:r>
          </a:p>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2500" b="0">
                <a:solidFill>
                  <a:srgbClr val="15355D"/>
                </a:solidFill>
                <a:latin typeface="Open Sans Light"/>
              </a:rPr>
              <a:t>Or your departmental champion on NCC’s intranet </a:t>
            </a:r>
          </a:p>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sz="1600">
                <a:hlinkClick r:id="rId6"/>
              </a:rPr>
              <a:t>Your INTRAN champion - Intranet - Norfolk County Council</a:t>
            </a:r>
            <a:endParaRPr kumimoji="0" lang="en-US" sz="2500" i="0" u="none" strike="noStrike" kern="1200" cap="none" spc="0" normalizeH="0" baseline="0" noProof="0">
              <a:ln>
                <a:noFill/>
              </a:ln>
              <a:solidFill>
                <a:srgbClr val="15355D"/>
              </a:solidFill>
              <a:effectLst/>
              <a:uLnTx/>
              <a:uFillTx/>
              <a:latin typeface="Open Sans Light"/>
              <a:ea typeface="+mn-ea"/>
              <a:cs typeface="+mn-cs"/>
            </a:endParaRPr>
          </a:p>
        </p:txBody>
      </p:sp>
    </p:spTree>
    <p:extLst>
      <p:ext uri="{BB962C8B-B14F-4D97-AF65-F5344CB8AC3E}">
        <p14:creationId xmlns:p14="http://schemas.microsoft.com/office/powerpoint/2010/main" val="195209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58F97-FB85-9622-006F-B230C27EA53A}"/>
              </a:ext>
            </a:extLst>
          </p:cNvPr>
          <p:cNvSpPr>
            <a:spLocks noGrp="1"/>
          </p:cNvSpPr>
          <p:nvPr>
            <p:ph type="title"/>
          </p:nvPr>
        </p:nvSpPr>
        <p:spPr>
          <a:xfrm>
            <a:off x="2231136" y="-1188720"/>
            <a:ext cx="7729728" cy="1188720"/>
          </a:xfrm>
        </p:spPr>
        <p:txBody>
          <a:bodyPr vert="horz" lIns="182880" tIns="182880" rIns="182880" bIns="182880" rtlCol="0" anchor="b">
            <a:normAutofit/>
          </a:bodyPr>
          <a:lstStyle/>
          <a:p>
            <a:r>
              <a:rPr lang="en-GB" dirty="0"/>
              <a:t>U-Curve of cultural adjustment</a:t>
            </a:r>
          </a:p>
        </p:txBody>
      </p:sp>
      <p:pic>
        <p:nvPicPr>
          <p:cNvPr id="1026" name="Picture 2" descr="The U-Curve of Cultural Adjustment - CORE">
            <a:extLst>
              <a:ext uri="{FF2B5EF4-FFF2-40B4-BE49-F238E27FC236}">
                <a16:creationId xmlns:a16="http://schemas.microsoft.com/office/drawing/2014/main" id="{94C9D00A-CD45-87AB-191F-CC234ED4C92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2056" y="36125"/>
            <a:ext cx="10299234" cy="682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707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4F081-52B2-3540-BB2F-E2D01FB75188}"/>
              </a:ext>
            </a:extLst>
          </p:cNvPr>
          <p:cNvSpPr>
            <a:spLocks noGrp="1"/>
          </p:cNvSpPr>
          <p:nvPr>
            <p:ph type="title"/>
          </p:nvPr>
        </p:nvSpPr>
        <p:spPr>
          <a:xfrm>
            <a:off x="189186" y="1910288"/>
            <a:ext cx="2583574" cy="2856143"/>
          </a:xfrm>
        </p:spPr>
        <p:txBody>
          <a:bodyPr>
            <a:normAutofit/>
          </a:bodyPr>
          <a:lstStyle/>
          <a:p>
            <a:r>
              <a:rPr lang="en-GB" sz="1800"/>
              <a:t>When someone has had to flee their country they often simultaneously battle with grief</a:t>
            </a:r>
          </a:p>
        </p:txBody>
      </p:sp>
      <p:pic>
        <p:nvPicPr>
          <p:cNvPr id="8" name="Picture 7">
            <a:extLst>
              <a:ext uri="{FF2B5EF4-FFF2-40B4-BE49-F238E27FC236}">
                <a16:creationId xmlns:a16="http://schemas.microsoft.com/office/drawing/2014/main" id="{1507159C-F3AA-1CCC-4DB0-9EB84EC214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858814" y="0"/>
            <a:ext cx="9144000" cy="6858000"/>
          </a:xfrm>
          <a:prstGeom prst="rect">
            <a:avLst/>
          </a:prstGeom>
        </p:spPr>
      </p:pic>
    </p:spTree>
    <p:extLst>
      <p:ext uri="{BB962C8B-B14F-4D97-AF65-F5344CB8AC3E}">
        <p14:creationId xmlns:p14="http://schemas.microsoft.com/office/powerpoint/2010/main" val="328537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927B2-C2B2-6802-E631-226DD4B59F13}"/>
              </a:ext>
            </a:extLst>
          </p:cNvPr>
          <p:cNvSpPr>
            <a:spLocks noGrp="1"/>
          </p:cNvSpPr>
          <p:nvPr>
            <p:ph type="title"/>
          </p:nvPr>
        </p:nvSpPr>
        <p:spPr>
          <a:xfrm>
            <a:off x="5498590" y="988741"/>
            <a:ext cx="5888754" cy="4880518"/>
          </a:xfrm>
          <a:noFill/>
          <a:ln>
            <a:noFill/>
          </a:ln>
        </p:spPr>
        <p:txBody>
          <a:bodyPr vert="horz" wrap="square" lIns="274320" tIns="182880" rIns="274320" bIns="182880" rtlCol="0" anchor="ctr" anchorCtr="1">
            <a:normAutofit/>
          </a:bodyPr>
          <a:lstStyle/>
          <a:p>
            <a:pPr algn="l"/>
            <a:r>
              <a:rPr lang="en-US" sz="4800" kern="1200" cap="all" spc="200" baseline="0">
                <a:solidFill>
                  <a:schemeClr val="tx1"/>
                </a:solidFill>
                <a:latin typeface="+mj-lt"/>
                <a:ea typeface="+mj-ea"/>
                <a:cs typeface="+mj-cs"/>
              </a:rPr>
              <a:t>Cultural adjustment – two letters home</a:t>
            </a:r>
          </a:p>
        </p:txBody>
      </p:sp>
      <p:sp>
        <p:nvSpPr>
          <p:cNvPr id="7" name="Rectangle 6">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9" name="Rectangle 8">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93072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9C5957-DBF6-F936-E387-7E057C848E6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7456" y="0"/>
            <a:ext cx="11097088" cy="6858000"/>
          </a:xfrm>
          <a:prstGeom prst="rect">
            <a:avLst/>
          </a:prstGeom>
        </p:spPr>
      </p:pic>
      <p:sp>
        <p:nvSpPr>
          <p:cNvPr id="7" name="Content Placeholder 2">
            <a:extLst>
              <a:ext uri="{FF2B5EF4-FFF2-40B4-BE49-F238E27FC236}">
                <a16:creationId xmlns:a16="http://schemas.microsoft.com/office/drawing/2014/main" id="{9DE50357-254B-5451-0392-2A855963119E}"/>
              </a:ext>
            </a:extLst>
          </p:cNvPr>
          <p:cNvSpPr txBox="1">
            <a:spLocks/>
          </p:cNvSpPr>
          <p:nvPr/>
        </p:nvSpPr>
        <p:spPr>
          <a:xfrm>
            <a:off x="1068956" y="1594625"/>
            <a:ext cx="4908098" cy="4873082"/>
          </a:xfrm>
          <a:prstGeom prst="rect">
            <a:avLst/>
          </a:prstGeom>
        </p:spPr>
        <p:txBody>
          <a:bodyPr>
            <a:normAutofit fontScale="925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GB" sz="2300" b="1">
                <a:latin typeface="Bradley Hand ITC" panose="03070402050302030203" pitchFamily="66" charset="0"/>
                <a:cs typeface="Arial" panose="020B0604020202020204" pitchFamily="34" charset="0"/>
              </a:rPr>
              <a:t>Dear </a:t>
            </a:r>
            <a:r>
              <a:rPr lang="en-GB" sz="2300" b="1" err="1">
                <a:latin typeface="Bradley Hand ITC" panose="03070402050302030203" pitchFamily="66" charset="0"/>
                <a:cs typeface="Arial" panose="020B0604020202020204" pitchFamily="34" charset="0"/>
              </a:rPr>
              <a:t>Haadiya</a:t>
            </a:r>
            <a:r>
              <a:rPr lang="en-GB" sz="2300" b="1">
                <a:latin typeface="Bradley Hand ITC" panose="03070402050302030203" pitchFamily="66" charset="0"/>
                <a:cs typeface="Arial" panose="020B0604020202020204" pitchFamily="34" charset="0"/>
              </a:rPr>
              <a:t>, </a:t>
            </a:r>
          </a:p>
          <a:p>
            <a:pPr marL="0" indent="0">
              <a:buFont typeface="Arial" panose="020B0604020202020204" pitchFamily="34" charset="0"/>
              <a:buNone/>
            </a:pPr>
            <a:r>
              <a:rPr lang="en-GB" sz="2300" b="1">
                <a:latin typeface="Bradley Hand ITC" panose="03070402050302030203" pitchFamily="66" charset="0"/>
                <a:cs typeface="Arial" panose="020B0604020202020204" pitchFamily="34" charset="0"/>
              </a:rPr>
              <a:t> I am so happy to be in the United Kingdom, it’s a great place. Everything is so clean and orderly, even if it is cold! Norwich is fascinating, full of old buildings, nice parks, and two modern shopping centres. Everything is very efficient; so many things get delivered straight to your door, and the people and even city buses are always on time! Everyone is friendly and polite; there were even people waiting to greet me at the airport. I feel for the first time in ages that I am alive! </a:t>
            </a:r>
          </a:p>
          <a:p>
            <a:pPr marL="0" indent="0">
              <a:buFont typeface="Arial" panose="020B0604020202020204" pitchFamily="34" charset="0"/>
              <a:buNone/>
            </a:pPr>
            <a:r>
              <a:rPr lang="en-GB" sz="2300" b="1">
                <a:latin typeface="Bradley Hand ITC" panose="03070402050302030203" pitchFamily="66" charset="0"/>
                <a:cs typeface="Arial" panose="020B0604020202020204" pitchFamily="34" charset="0"/>
              </a:rPr>
              <a:t>Yours, </a:t>
            </a:r>
            <a:br>
              <a:rPr lang="en-GB" sz="2300" b="1">
                <a:latin typeface="Bradley Hand ITC" panose="03070402050302030203" pitchFamily="66" charset="0"/>
                <a:cs typeface="Arial" panose="020B0604020202020204" pitchFamily="34" charset="0"/>
              </a:rPr>
            </a:br>
            <a:r>
              <a:rPr lang="en-GB" sz="2300" b="1">
                <a:latin typeface="Bradley Hand ITC" panose="03070402050302030203" pitchFamily="66" charset="0"/>
                <a:cs typeface="Arial" panose="020B0604020202020204" pitchFamily="34" charset="0"/>
              </a:rPr>
              <a:t>Ameer</a:t>
            </a:r>
          </a:p>
          <a:p>
            <a:pPr marL="0" indent="0">
              <a:buFont typeface="Arial" panose="020B0604020202020204" pitchFamily="34" charset="0"/>
              <a:buNone/>
            </a:pPr>
            <a:endParaRPr lang="en-GB" b="1"/>
          </a:p>
        </p:txBody>
      </p:sp>
      <p:sp>
        <p:nvSpPr>
          <p:cNvPr id="8" name="TextBox 7">
            <a:extLst>
              <a:ext uri="{FF2B5EF4-FFF2-40B4-BE49-F238E27FC236}">
                <a16:creationId xmlns:a16="http://schemas.microsoft.com/office/drawing/2014/main" id="{92CBF629-C576-1F87-6678-C19A9A91C419}"/>
              </a:ext>
              <a:ext uri="{C183D7F6-B498-43B3-948B-1728B52AA6E4}">
                <adec:decorative xmlns:adec="http://schemas.microsoft.com/office/drawing/2017/decorative" val="1"/>
              </a:ext>
            </a:extLst>
          </p:cNvPr>
          <p:cNvSpPr txBox="1"/>
          <p:nvPr/>
        </p:nvSpPr>
        <p:spPr>
          <a:xfrm>
            <a:off x="4594302" y="524106"/>
            <a:ext cx="2207942" cy="369332"/>
          </a:xfrm>
          <a:prstGeom prst="rect">
            <a:avLst/>
          </a:prstGeom>
          <a:noFill/>
        </p:spPr>
        <p:txBody>
          <a:bodyPr wrap="square" rtlCol="0">
            <a:spAutoFit/>
          </a:bodyPr>
          <a:lstStyle/>
          <a:p>
            <a:r>
              <a:rPr lang="en-GB" b="1">
                <a:latin typeface="Bradley Hand ITC" panose="03070402050302030203" pitchFamily="66" charset="0"/>
              </a:rPr>
              <a:t>15 September 2022</a:t>
            </a:r>
          </a:p>
        </p:txBody>
      </p:sp>
      <p:sp>
        <p:nvSpPr>
          <p:cNvPr id="2" name="Title 1">
            <a:extLst>
              <a:ext uri="{FF2B5EF4-FFF2-40B4-BE49-F238E27FC236}">
                <a16:creationId xmlns:a16="http://schemas.microsoft.com/office/drawing/2014/main" id="{83D2F344-3716-0ED2-FA14-62BBB29383BA}"/>
              </a:ext>
              <a:ext uri="{C183D7F6-B498-43B3-948B-1728B52AA6E4}">
                <adec:decorative xmlns:adec="http://schemas.microsoft.com/office/drawing/2017/decorative" val="1"/>
              </a:ext>
            </a:extLst>
          </p:cNvPr>
          <p:cNvSpPr>
            <a:spLocks noGrp="1"/>
          </p:cNvSpPr>
          <p:nvPr>
            <p:ph type="title" idx="4294967295"/>
          </p:nvPr>
        </p:nvSpPr>
        <p:spPr>
          <a:xfrm>
            <a:off x="2231136" y="-1188720"/>
            <a:ext cx="7729728" cy="1188720"/>
          </a:xfrm>
        </p:spPr>
        <p:txBody>
          <a:bodyPr vert="horz" lIns="182880" tIns="182880" rIns="182880" bIns="182880" rtlCol="0" anchor="b">
            <a:normAutofit/>
          </a:bodyPr>
          <a:lstStyle/>
          <a:p>
            <a:r>
              <a:rPr lang="en-GB" dirty="0"/>
              <a:t>Postcard 1</a:t>
            </a:r>
          </a:p>
        </p:txBody>
      </p:sp>
    </p:spTree>
    <p:extLst>
      <p:ext uri="{BB962C8B-B14F-4D97-AF65-F5344CB8AC3E}">
        <p14:creationId xmlns:p14="http://schemas.microsoft.com/office/powerpoint/2010/main" val="3412761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27BA5-9D55-E9F2-4E60-2D994AE0250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6DDC2D8-63B8-57D0-0D5F-4377A09B66B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7456" y="0"/>
            <a:ext cx="11097088" cy="6858000"/>
          </a:xfrm>
          <a:prstGeom prst="rect">
            <a:avLst/>
          </a:prstGeom>
        </p:spPr>
      </p:pic>
      <p:sp>
        <p:nvSpPr>
          <p:cNvPr id="2" name="Content Placeholder 3">
            <a:extLst>
              <a:ext uri="{FF2B5EF4-FFF2-40B4-BE49-F238E27FC236}">
                <a16:creationId xmlns:a16="http://schemas.microsoft.com/office/drawing/2014/main" id="{12C65DE0-BE42-054F-33AE-A2AADA4B0EB2}"/>
              </a:ext>
            </a:extLst>
          </p:cNvPr>
          <p:cNvSpPr txBox="1">
            <a:spLocks/>
          </p:cNvSpPr>
          <p:nvPr/>
        </p:nvSpPr>
        <p:spPr>
          <a:xfrm>
            <a:off x="992459" y="1393902"/>
            <a:ext cx="5103541" cy="5196469"/>
          </a:xfrm>
          <a:prstGeom prst="rect">
            <a:avLst/>
          </a:prstGeom>
        </p:spPr>
        <p:txBody>
          <a:bodyPr>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GB" sz="1700" b="1">
                <a:latin typeface="Bradley Hand ITC" panose="03070402050302030203" pitchFamily="66" charset="0"/>
                <a:cs typeface="Arial" panose="020B0604020202020204" pitchFamily="34" charset="0"/>
              </a:rPr>
              <a:t>Dear </a:t>
            </a:r>
            <a:r>
              <a:rPr lang="en-GB" sz="1700" b="1" err="1">
                <a:latin typeface="Bradley Hand ITC" panose="03070402050302030203" pitchFamily="66" charset="0"/>
                <a:cs typeface="Arial" panose="020B0604020202020204" pitchFamily="34" charset="0"/>
              </a:rPr>
              <a:t>Haadiya</a:t>
            </a:r>
            <a:r>
              <a:rPr lang="en-GB" sz="1700" b="1">
                <a:latin typeface="Bradley Hand ITC" panose="03070402050302030203" pitchFamily="66" charset="0"/>
                <a:cs typeface="Arial" panose="020B0604020202020204" pitchFamily="34" charset="0"/>
              </a:rPr>
              <a:t>, </a:t>
            </a:r>
          </a:p>
          <a:p>
            <a:pPr marL="0" indent="0">
              <a:buFont typeface="Arial" panose="020B0604020202020204" pitchFamily="34" charset="0"/>
              <a:buNone/>
            </a:pPr>
            <a:r>
              <a:rPr lang="en-GB" sz="1700" b="1">
                <a:latin typeface="Bradley Hand ITC" panose="03070402050302030203" pitchFamily="66" charset="0"/>
                <a:cs typeface="Arial" panose="020B0604020202020204" pitchFamily="34" charset="0"/>
              </a:rPr>
              <a:t>I do nothing but cry all day. All I can think about is my friends and family that I left behind. I can’t understand anything that is going on around me. I feel like such an idiot, and people treat me like a child. I can’t even go to the shops and ask a simple question. Last week I took the wrong bus and got lost. I couldn’t ask anybody for help, and just stood there and cried on the street. Things that were so easy back home are so difficult here. The people are strange; they smile at each other but are always in a hurry; they walk fast, they talk fast. Nobody has time for each other. And yet things happen slowly, like finding a job, or even seeing a doctor. My English is so poor; there are so many things I want to say, but I can’t say them. It’s so cold, and Norwich is dark and grey. I’m always so tired. </a:t>
            </a:r>
          </a:p>
          <a:p>
            <a:pPr marL="0" indent="0">
              <a:buFont typeface="Arial" panose="020B0604020202020204" pitchFamily="34" charset="0"/>
              <a:buNone/>
            </a:pPr>
            <a:r>
              <a:rPr lang="en-GB" sz="1700" b="1">
                <a:latin typeface="Bradley Hand ITC" panose="03070402050302030203" pitchFamily="66" charset="0"/>
                <a:cs typeface="Arial" panose="020B0604020202020204" pitchFamily="34" charset="0"/>
              </a:rPr>
              <a:t>		Your friend, </a:t>
            </a:r>
            <a:br>
              <a:rPr lang="en-GB" sz="1700" b="1">
                <a:latin typeface="Bradley Hand ITC" panose="03070402050302030203" pitchFamily="66" charset="0"/>
                <a:cs typeface="Arial" panose="020B0604020202020204" pitchFamily="34" charset="0"/>
              </a:rPr>
            </a:br>
            <a:r>
              <a:rPr lang="en-GB" sz="1700" b="1">
                <a:latin typeface="Bradley Hand ITC" panose="03070402050302030203" pitchFamily="66" charset="0"/>
                <a:cs typeface="Arial" panose="020B0604020202020204" pitchFamily="34" charset="0"/>
              </a:rPr>
              <a:t>		Ameer</a:t>
            </a:r>
          </a:p>
          <a:p>
            <a:pPr marL="0" indent="0">
              <a:buFont typeface="Arial" panose="020B0604020202020204" pitchFamily="34" charset="0"/>
              <a:buNone/>
            </a:pPr>
            <a:endParaRPr lang="en-GB" sz="1700" b="1">
              <a:latin typeface="Bradley Hand ITC" panose="03070402050302030203" pitchFamily="66" charset="0"/>
            </a:endParaRPr>
          </a:p>
        </p:txBody>
      </p:sp>
      <p:sp>
        <p:nvSpPr>
          <p:cNvPr id="3" name="TextBox 2">
            <a:extLst>
              <a:ext uri="{FF2B5EF4-FFF2-40B4-BE49-F238E27FC236}">
                <a16:creationId xmlns:a16="http://schemas.microsoft.com/office/drawing/2014/main" id="{9E3EBF3A-A921-4D45-0903-04F4B2922D75}"/>
              </a:ext>
            </a:extLst>
          </p:cNvPr>
          <p:cNvSpPr txBox="1"/>
          <p:nvPr/>
        </p:nvSpPr>
        <p:spPr>
          <a:xfrm>
            <a:off x="4594302" y="524106"/>
            <a:ext cx="2207942" cy="369332"/>
          </a:xfrm>
          <a:prstGeom prst="rect">
            <a:avLst/>
          </a:prstGeom>
          <a:noFill/>
        </p:spPr>
        <p:txBody>
          <a:bodyPr wrap="square" rtlCol="0">
            <a:spAutoFit/>
          </a:bodyPr>
          <a:lstStyle/>
          <a:p>
            <a:r>
              <a:rPr lang="en-GB" b="1">
                <a:latin typeface="Bradley Hand ITC" panose="03070402050302030203" pitchFamily="66" charset="0"/>
              </a:rPr>
              <a:t>15 March 2023</a:t>
            </a:r>
          </a:p>
        </p:txBody>
      </p:sp>
      <p:sp>
        <p:nvSpPr>
          <p:cNvPr id="4" name="Title 3">
            <a:extLst>
              <a:ext uri="{FF2B5EF4-FFF2-40B4-BE49-F238E27FC236}">
                <a16:creationId xmlns:a16="http://schemas.microsoft.com/office/drawing/2014/main" id="{7B654002-EC0C-E70A-0CB2-8A49196B2058}"/>
              </a:ext>
            </a:extLst>
          </p:cNvPr>
          <p:cNvSpPr>
            <a:spLocks noGrp="1"/>
          </p:cNvSpPr>
          <p:nvPr>
            <p:ph type="title" idx="4294967295"/>
          </p:nvPr>
        </p:nvSpPr>
        <p:spPr>
          <a:xfrm>
            <a:off x="2231136" y="-1188720"/>
            <a:ext cx="7729728" cy="1188720"/>
          </a:xfrm>
        </p:spPr>
        <p:txBody>
          <a:bodyPr vert="horz" lIns="182880" tIns="182880" rIns="182880" bIns="182880" rtlCol="0" anchor="b">
            <a:normAutofit/>
          </a:bodyPr>
          <a:lstStyle/>
          <a:p>
            <a:r>
              <a:rPr lang="en-GB" dirty="0"/>
              <a:t>Postcard 2</a:t>
            </a:r>
          </a:p>
        </p:txBody>
      </p:sp>
    </p:spTree>
    <p:extLst>
      <p:ext uri="{BB962C8B-B14F-4D97-AF65-F5344CB8AC3E}">
        <p14:creationId xmlns:p14="http://schemas.microsoft.com/office/powerpoint/2010/main" val="2889555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7F09CC-7201-219C-3E59-9BF21C3E0AE1}"/>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GB" sz="2300" dirty="0">
                <a:solidFill>
                  <a:srgbClr val="FFFFFF"/>
                </a:solidFill>
              </a:rPr>
              <a:t>Cultural adjustment – how can you help?</a:t>
            </a:r>
          </a:p>
        </p:txBody>
      </p:sp>
      <p:sp>
        <p:nvSpPr>
          <p:cNvPr id="3" name="Content Placeholder 2">
            <a:extLst>
              <a:ext uri="{FF2B5EF4-FFF2-40B4-BE49-F238E27FC236}">
                <a16:creationId xmlns:a16="http://schemas.microsoft.com/office/drawing/2014/main" id="{ED52B1DE-0CB9-55FE-27E1-1A13E011D26E}"/>
              </a:ext>
            </a:extLst>
          </p:cNvPr>
          <p:cNvSpPr>
            <a:spLocks noGrp="1"/>
          </p:cNvSpPr>
          <p:nvPr>
            <p:ph idx="1"/>
          </p:nvPr>
        </p:nvSpPr>
        <p:spPr>
          <a:xfrm>
            <a:off x="5232805" y="719191"/>
            <a:ext cx="6674943" cy="5219272"/>
          </a:xfrm>
        </p:spPr>
        <p:txBody>
          <a:bodyPr anchor="ctr">
            <a:normAutofit/>
          </a:bodyPr>
          <a:lstStyle/>
          <a:p>
            <a:pPr marL="0" indent="0">
              <a:buNone/>
            </a:pPr>
            <a:endParaRPr lang="en-GB" sz="2800" dirty="0"/>
          </a:p>
        </p:txBody>
      </p:sp>
    </p:spTree>
    <p:extLst>
      <p:ext uri="{BB962C8B-B14F-4D97-AF65-F5344CB8AC3E}">
        <p14:creationId xmlns:p14="http://schemas.microsoft.com/office/powerpoint/2010/main" val="3648222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927B2-C2B2-6802-E631-226DD4B59F13}"/>
              </a:ext>
            </a:extLst>
          </p:cNvPr>
          <p:cNvSpPr>
            <a:spLocks noGrp="1"/>
          </p:cNvSpPr>
          <p:nvPr>
            <p:ph type="title"/>
          </p:nvPr>
        </p:nvSpPr>
        <p:spPr>
          <a:xfrm>
            <a:off x="5038725" y="988741"/>
            <a:ext cx="6348619" cy="4880518"/>
          </a:xfrm>
          <a:noFill/>
          <a:ln>
            <a:noFill/>
          </a:ln>
        </p:spPr>
        <p:txBody>
          <a:bodyPr vert="horz" wrap="square" lIns="274320" tIns="182880" rIns="274320" bIns="182880" rtlCol="0" anchor="ctr" anchorCtr="1">
            <a:normAutofit/>
          </a:bodyPr>
          <a:lstStyle/>
          <a:p>
            <a:pPr algn="l"/>
            <a:br>
              <a:rPr lang="en-US" sz="4800" dirty="0">
                <a:solidFill>
                  <a:schemeClr val="tx1"/>
                </a:solidFill>
              </a:rPr>
            </a:br>
            <a:r>
              <a:rPr lang="en-US" sz="4800" dirty="0">
                <a:solidFill>
                  <a:schemeClr val="tx1"/>
                </a:solidFill>
              </a:rPr>
              <a:t>Engaging with your clients</a:t>
            </a:r>
            <a:br>
              <a:rPr lang="en-US" sz="4800" dirty="0">
                <a:solidFill>
                  <a:schemeClr val="tx1"/>
                </a:solidFill>
              </a:rPr>
            </a:br>
            <a:endParaRPr lang="en-US" sz="4800" kern="1200" cap="all" spc="200" baseline="0" dirty="0">
              <a:solidFill>
                <a:schemeClr val="tx1"/>
              </a:solidFill>
              <a:latin typeface="+mj-lt"/>
              <a:ea typeface="+mj-ea"/>
              <a:cs typeface="+mj-cs"/>
            </a:endParaRPr>
          </a:p>
        </p:txBody>
      </p:sp>
      <p:sp>
        <p:nvSpPr>
          <p:cNvPr id="7" name="Rectangle 6">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BAFB5"/>
              </a:solidFill>
              <a:effectLst/>
              <a:uLnTx/>
              <a:uFillTx/>
              <a:latin typeface="Gill Sans MT" panose="020B0502020104020203"/>
              <a:ea typeface="+mn-ea"/>
              <a:cs typeface="+mn-cs"/>
            </a:endParaRPr>
          </a:p>
        </p:txBody>
      </p:sp>
      <p:sp>
        <p:nvSpPr>
          <p:cNvPr id="9" name="Rectangle 8">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2305814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InTran">
      <a:dk1>
        <a:srgbClr val="15355D"/>
      </a:dk1>
      <a:lt1>
        <a:srgbClr val="FFFFFF"/>
      </a:lt1>
      <a:dk2>
        <a:srgbClr val="15355D"/>
      </a:dk2>
      <a:lt2>
        <a:srgbClr val="FFFFFF"/>
      </a:lt2>
      <a:accent1>
        <a:srgbClr val="15355D"/>
      </a:accent1>
      <a:accent2>
        <a:srgbClr val="495F7A"/>
      </a:accent2>
      <a:accent3>
        <a:srgbClr val="FE7631"/>
      </a:accent3>
      <a:accent4>
        <a:srgbClr val="FCC27A"/>
      </a:accent4>
      <a:accent5>
        <a:srgbClr val="D9D9D9"/>
      </a:accent5>
      <a:accent6>
        <a:srgbClr val="15355D"/>
      </a:accent6>
      <a:hlink>
        <a:srgbClr val="FE7631"/>
      </a:hlink>
      <a:folHlink>
        <a:srgbClr val="FCC27A"/>
      </a:folHlink>
    </a:clrScheme>
    <a:fontScheme name="InTran">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InTran PowerPoint template" id="{EC0F80E9-8E84-3D40-AA28-2F65D23CE8B0}" vid="{D381D08B-FABE-434A-92F3-69518BA9C432}"/>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E234AB498C6441AE5D71DD1DC65A61" ma:contentTypeVersion="14" ma:contentTypeDescription="Create a new document." ma:contentTypeScope="" ma:versionID="dc5c1c57734c6946a3a0cbfe32c9d9fb">
  <xsd:schema xmlns:xsd="http://www.w3.org/2001/XMLSchema" xmlns:xs="http://www.w3.org/2001/XMLSchema" xmlns:p="http://schemas.microsoft.com/office/2006/metadata/properties" xmlns:ns2="4d391113-094c-4272-bd59-d7a9a76b2edd" xmlns:ns3="94202314-371f-4a32-9f59-6af7e294e9cd" targetNamespace="http://schemas.microsoft.com/office/2006/metadata/properties" ma:root="true" ma:fieldsID="0c0a269e039222d6987eab346ff05a20" ns2:_="" ns3:_="">
    <xsd:import namespace="4d391113-094c-4272-bd59-d7a9a76b2edd"/>
    <xsd:import namespace="94202314-371f-4a32-9f59-6af7e294e9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391113-094c-4272-bd59-d7a9a76b2e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f71bbcc-0e19-47a0-832f-6df17fefd21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202314-371f-4a32-9f59-6af7e294e9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b4cbb5d-f235-48ac-956b-d1903922d358}" ma:internalName="TaxCatchAll" ma:showField="CatchAllData" ma:web="94202314-371f-4a32-9f59-6af7e294e9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d391113-094c-4272-bd59-d7a9a76b2edd">
      <Terms xmlns="http://schemas.microsoft.com/office/infopath/2007/PartnerControls"/>
    </lcf76f155ced4ddcb4097134ff3c332f>
    <TaxCatchAll xmlns="94202314-371f-4a32-9f59-6af7e294e9cd" xsi:nil="true"/>
  </documentManagement>
</p:properties>
</file>

<file path=customXml/itemProps1.xml><?xml version="1.0" encoding="utf-8"?>
<ds:datastoreItem xmlns:ds="http://schemas.openxmlformats.org/officeDocument/2006/customXml" ds:itemID="{8A451F4C-A3A1-4FF3-AEA5-AE3EFF175B02}">
  <ds:schemaRefs>
    <ds:schemaRef ds:uri="http://schemas.microsoft.com/sharepoint/v3/contenttype/forms"/>
  </ds:schemaRefs>
</ds:datastoreItem>
</file>

<file path=customXml/itemProps2.xml><?xml version="1.0" encoding="utf-8"?>
<ds:datastoreItem xmlns:ds="http://schemas.openxmlformats.org/officeDocument/2006/customXml" ds:itemID="{4637F1E5-49E7-43C0-97E7-2507C1F637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391113-094c-4272-bd59-d7a9a76b2edd"/>
    <ds:schemaRef ds:uri="94202314-371f-4a32-9f59-6af7e294e9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775A23-75CA-4614-9647-C9B2CE742CA2}">
  <ds:schemaRef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4d391113-094c-4272-bd59-d7a9a76b2edd"/>
    <ds:schemaRef ds:uri="http://purl.org/dc/terms/"/>
    <ds:schemaRef ds:uri="http://schemas.microsoft.com/office/infopath/2007/PartnerControls"/>
    <ds:schemaRef ds:uri="94202314-371f-4a32-9f59-6af7e294e9c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Parcel design</Template>
  <TotalTime>13</TotalTime>
  <Words>3166</Words>
  <Application>Microsoft Office PowerPoint</Application>
  <PresentationFormat>Widescreen</PresentationFormat>
  <Paragraphs>353</Paragraphs>
  <Slides>29</Slides>
  <Notes>3</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29</vt:i4>
      </vt:variant>
    </vt:vector>
  </HeadingPairs>
  <TitlesOfParts>
    <vt:vector size="43" baseType="lpstr">
      <vt:lpstr>Arial</vt:lpstr>
      <vt:lpstr>Bradley Hand ITC</vt:lpstr>
      <vt:lpstr>Calibri</vt:lpstr>
      <vt:lpstr>Calibri Light</vt:lpstr>
      <vt:lpstr>Courier New</vt:lpstr>
      <vt:lpstr>Gill Sans MT</vt:lpstr>
      <vt:lpstr>Open Sans</vt:lpstr>
      <vt:lpstr>Open Sans Light</vt:lpstr>
      <vt:lpstr>Symbol</vt:lpstr>
      <vt:lpstr>Times New Roman</vt:lpstr>
      <vt:lpstr>Wingdings</vt:lpstr>
      <vt:lpstr>Parcel</vt:lpstr>
      <vt:lpstr>Office Theme</vt:lpstr>
      <vt:lpstr>1_Office Theme</vt:lpstr>
      <vt:lpstr>Working effectively with Interpreters &amp; Cultural adjustment</vt:lpstr>
      <vt:lpstr>Cultural adjustment</vt:lpstr>
      <vt:lpstr>U-Curve of cultural adjustment</vt:lpstr>
      <vt:lpstr>When someone has had to flee their country they often simultaneously battle with grief</vt:lpstr>
      <vt:lpstr>Cultural adjustment – two letters home</vt:lpstr>
      <vt:lpstr>Postcard 1</vt:lpstr>
      <vt:lpstr>Postcard 2</vt:lpstr>
      <vt:lpstr>Cultural adjustment – how can you help?</vt:lpstr>
      <vt:lpstr> Engaging with your clients </vt:lpstr>
      <vt:lpstr>What are your thoughts and next steps?</vt:lpstr>
      <vt:lpstr>Risks of ‘substitutes’ options </vt:lpstr>
      <vt:lpstr>Why professional interpreters are needed </vt:lpstr>
      <vt:lpstr>Top 10 languages required in Norfolk </vt:lpstr>
      <vt:lpstr> Top languages per local area </vt:lpstr>
      <vt:lpstr> Legislation &amp; Public Recommendations</vt:lpstr>
      <vt:lpstr>No Interpreters were used</vt:lpstr>
      <vt:lpstr>Interpreters help </vt:lpstr>
      <vt:lpstr>Public Service Interpreters</vt:lpstr>
      <vt:lpstr>Making an effective use of interpreting services </vt:lpstr>
      <vt:lpstr>in person or remotely   </vt:lpstr>
      <vt:lpstr> Booking Requirements </vt:lpstr>
      <vt:lpstr>Identify the right language </vt:lpstr>
      <vt:lpstr>Video</vt:lpstr>
      <vt:lpstr>Briefing, Engaging and Concluding</vt:lpstr>
      <vt:lpstr>    Recap    </vt:lpstr>
      <vt:lpstr>Further information</vt:lpstr>
      <vt:lpstr>People from abroad team- what, when &amp; how to contact</vt:lpstr>
      <vt:lpstr>INTRAN Learning Portal</vt:lpstr>
      <vt:lpstr>Contact Details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Families from Abroad</dc:title>
  <dc:creator>Simon Shreeve</dc:creator>
  <cp:lastModifiedBy>Genevieve Bouquet</cp:lastModifiedBy>
  <cp:revision>2</cp:revision>
  <dcterms:created xsi:type="dcterms:W3CDTF">2023-11-08T17:12:46Z</dcterms:created>
  <dcterms:modified xsi:type="dcterms:W3CDTF">2024-05-29T10:19:04Z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0x0101003BE234AB498C6441AE5D71DD1DC65A61</vt:lpwstr>
  </property>
  <property fmtid="{D5CDD505-2E9C-101B-9397-08002B2CF9AE}" pid="3" name="MediaServiceImageTags">
    <vt:lpwstr/>
  </property>
</Properties>
</file>