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9" r:id="rId5"/>
  </p:sldMasterIdLst>
  <p:notesMasterIdLst>
    <p:notesMasterId r:id="rId63"/>
  </p:notesMasterIdLst>
  <p:sldIdLst>
    <p:sldId id="266" r:id="rId6"/>
    <p:sldId id="263" r:id="rId7"/>
    <p:sldId id="256" r:id="rId8"/>
    <p:sldId id="1779" r:id="rId9"/>
    <p:sldId id="257" r:id="rId10"/>
    <p:sldId id="258" r:id="rId11"/>
    <p:sldId id="259" r:id="rId12"/>
    <p:sldId id="260" r:id="rId13"/>
    <p:sldId id="261" r:id="rId14"/>
    <p:sldId id="262" r:id="rId15"/>
    <p:sldId id="1780" r:id="rId16"/>
    <p:sldId id="264" r:id="rId17"/>
    <p:sldId id="1781" r:id="rId18"/>
    <p:sldId id="1782" r:id="rId19"/>
    <p:sldId id="382" r:id="rId20"/>
    <p:sldId id="282" r:id="rId21"/>
    <p:sldId id="267" r:id="rId22"/>
    <p:sldId id="268" r:id="rId23"/>
    <p:sldId id="271" r:id="rId24"/>
    <p:sldId id="272" r:id="rId25"/>
    <p:sldId id="273" r:id="rId26"/>
    <p:sldId id="274" r:id="rId27"/>
    <p:sldId id="275" r:id="rId28"/>
    <p:sldId id="276" r:id="rId29"/>
    <p:sldId id="1783" r:id="rId30"/>
    <p:sldId id="1784" r:id="rId31"/>
    <p:sldId id="280" r:id="rId32"/>
    <p:sldId id="281" r:id="rId33"/>
    <p:sldId id="283" r:id="rId34"/>
    <p:sldId id="284" r:id="rId35"/>
    <p:sldId id="285" r:id="rId36"/>
    <p:sldId id="286" r:id="rId37"/>
    <p:sldId id="383" r:id="rId38"/>
    <p:sldId id="384" r:id="rId39"/>
    <p:sldId id="385" r:id="rId40"/>
    <p:sldId id="287" r:id="rId41"/>
    <p:sldId id="288" r:id="rId42"/>
    <p:sldId id="289" r:id="rId43"/>
    <p:sldId id="290" r:id="rId44"/>
    <p:sldId id="291" r:id="rId45"/>
    <p:sldId id="1785" r:id="rId46"/>
    <p:sldId id="294" r:id="rId47"/>
    <p:sldId id="295" r:id="rId48"/>
    <p:sldId id="296" r:id="rId49"/>
    <p:sldId id="297" r:id="rId50"/>
    <p:sldId id="302" r:id="rId51"/>
    <p:sldId id="303" r:id="rId52"/>
    <p:sldId id="304" r:id="rId53"/>
    <p:sldId id="335" r:id="rId54"/>
    <p:sldId id="336" r:id="rId55"/>
    <p:sldId id="337" r:id="rId56"/>
    <p:sldId id="377" r:id="rId57"/>
    <p:sldId id="379" r:id="rId58"/>
    <p:sldId id="380" r:id="rId59"/>
    <p:sldId id="381" r:id="rId60"/>
    <p:sldId id="1778" r:id="rId61"/>
    <p:sldId id="293" r:id="rId6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1D59"/>
    <a:srgbClr val="293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9740" autoAdjust="0"/>
  </p:normalViewPr>
  <p:slideViewPr>
    <p:cSldViewPr snapToGrid="0">
      <p:cViewPr varScale="1">
        <p:scale>
          <a:sx n="48" d="100"/>
          <a:sy n="48" d="100"/>
        </p:scale>
        <p:origin x="4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eve Bouquet" userId="9ee00270-1c76-4fb6-80ff-36b31e77115e" providerId="ADAL" clId="{F8E48720-CC82-45E6-AFA1-C50218498B22}"/>
    <pc:docChg chg="custSel delSld modSld delMainMaster">
      <pc:chgData name="Genevieve Bouquet" userId="9ee00270-1c76-4fb6-80ff-36b31e77115e" providerId="ADAL" clId="{F8E48720-CC82-45E6-AFA1-C50218498B22}" dt="2024-06-05T09:12:59.857" v="14" actId="2696"/>
      <pc:docMkLst>
        <pc:docMk/>
      </pc:docMkLst>
      <pc:sldChg chg="del">
        <pc:chgData name="Genevieve Bouquet" userId="9ee00270-1c76-4fb6-80ff-36b31e77115e" providerId="ADAL" clId="{F8E48720-CC82-45E6-AFA1-C50218498B22}" dt="2024-06-05T09:08:52.283" v="13" actId="2696"/>
        <pc:sldMkLst>
          <pc:docMk/>
          <pc:sldMk cId="0" sldId="265"/>
        </pc:sldMkLst>
      </pc:sldChg>
      <pc:sldChg chg="del">
        <pc:chgData name="Genevieve Bouquet" userId="9ee00270-1c76-4fb6-80ff-36b31e77115e" providerId="ADAL" clId="{F8E48720-CC82-45E6-AFA1-C50218498B22}" dt="2024-06-05T09:12:59.857" v="14" actId="2696"/>
        <pc:sldMkLst>
          <pc:docMk/>
          <pc:sldMk cId="3266496198" sldId="269"/>
        </pc:sldMkLst>
      </pc:sldChg>
      <pc:sldChg chg="del">
        <pc:chgData name="Genevieve Bouquet" userId="9ee00270-1c76-4fb6-80ff-36b31e77115e" providerId="ADAL" clId="{F8E48720-CC82-45E6-AFA1-C50218498B22}" dt="2024-06-05T09:12:59.857" v="14" actId="2696"/>
        <pc:sldMkLst>
          <pc:docMk/>
          <pc:sldMk cId="415691019" sldId="270"/>
        </pc:sldMkLst>
      </pc:sldChg>
      <pc:sldChg chg="del">
        <pc:chgData name="Genevieve Bouquet" userId="9ee00270-1c76-4fb6-80ff-36b31e77115e" providerId="ADAL" clId="{F8E48720-CC82-45E6-AFA1-C50218498B22}" dt="2024-06-05T09:01:42.632" v="0" actId="2696"/>
        <pc:sldMkLst>
          <pc:docMk/>
          <pc:sldMk cId="0" sldId="277"/>
        </pc:sldMkLst>
      </pc:sldChg>
      <pc:sldChg chg="del">
        <pc:chgData name="Genevieve Bouquet" userId="9ee00270-1c76-4fb6-80ff-36b31e77115e" providerId="ADAL" clId="{F8E48720-CC82-45E6-AFA1-C50218498B22}" dt="2024-06-05T09:06:39.894" v="1" actId="2696"/>
        <pc:sldMkLst>
          <pc:docMk/>
          <pc:sldMk cId="2324462382" sldId="278"/>
        </pc:sldMkLst>
      </pc:sldChg>
      <pc:sldChg chg="del">
        <pc:chgData name="Genevieve Bouquet" userId="9ee00270-1c76-4fb6-80ff-36b31e77115e" providerId="ADAL" clId="{F8E48720-CC82-45E6-AFA1-C50218498B22}" dt="2024-06-05T09:12:59.857" v="14" actId="2696"/>
        <pc:sldMkLst>
          <pc:docMk/>
          <pc:sldMk cId="3578495494" sldId="279"/>
        </pc:sldMkLst>
      </pc:sldChg>
      <pc:sldChg chg="del">
        <pc:chgData name="Genevieve Bouquet" userId="9ee00270-1c76-4fb6-80ff-36b31e77115e" providerId="ADAL" clId="{F8E48720-CC82-45E6-AFA1-C50218498B22}" dt="2024-06-05T09:12:59.857" v="14" actId="2696"/>
        <pc:sldMkLst>
          <pc:docMk/>
          <pc:sldMk cId="706286405" sldId="1786"/>
        </pc:sldMkLst>
      </pc:sldChg>
      <pc:sldChg chg="del">
        <pc:chgData name="Genevieve Bouquet" userId="9ee00270-1c76-4fb6-80ff-36b31e77115e" providerId="ADAL" clId="{F8E48720-CC82-45E6-AFA1-C50218498B22}" dt="2024-06-05T09:12:59.857" v="14" actId="2696"/>
        <pc:sldMkLst>
          <pc:docMk/>
          <pc:sldMk cId="551946913" sldId="1787"/>
        </pc:sldMkLst>
      </pc:sldChg>
      <pc:sldChg chg="del">
        <pc:chgData name="Genevieve Bouquet" userId="9ee00270-1c76-4fb6-80ff-36b31e77115e" providerId="ADAL" clId="{F8E48720-CC82-45E6-AFA1-C50218498B22}" dt="2024-06-05T09:12:59.857" v="14" actId="2696"/>
        <pc:sldMkLst>
          <pc:docMk/>
          <pc:sldMk cId="616946945" sldId="1788"/>
        </pc:sldMkLst>
      </pc:sldChg>
      <pc:sldChg chg="delSp del mod">
        <pc:chgData name="Genevieve Bouquet" userId="9ee00270-1c76-4fb6-80ff-36b31e77115e" providerId="ADAL" clId="{F8E48720-CC82-45E6-AFA1-C50218498B22}" dt="2024-06-05T09:12:59.857" v="14" actId="2696"/>
        <pc:sldMkLst>
          <pc:docMk/>
          <pc:sldMk cId="2248841230" sldId="1789"/>
        </pc:sldMkLst>
        <pc:spChg chg="del">
          <ac:chgData name="Genevieve Bouquet" userId="9ee00270-1c76-4fb6-80ff-36b31e77115e" providerId="ADAL" clId="{F8E48720-CC82-45E6-AFA1-C50218498B22}" dt="2024-06-05T09:06:52.476" v="2" actId="478"/>
          <ac:spMkLst>
            <pc:docMk/>
            <pc:sldMk cId="2248841230" sldId="1789"/>
            <ac:spMk id="2" creationId="{3E54E530-7DD2-4DDE-840F-FDC726075553}"/>
          </ac:spMkLst>
        </pc:spChg>
        <pc:spChg chg="del">
          <ac:chgData name="Genevieve Bouquet" userId="9ee00270-1c76-4fb6-80ff-36b31e77115e" providerId="ADAL" clId="{F8E48720-CC82-45E6-AFA1-C50218498B22}" dt="2024-06-05T09:06:54.489" v="3" actId="478"/>
          <ac:spMkLst>
            <pc:docMk/>
            <pc:sldMk cId="2248841230" sldId="1789"/>
            <ac:spMk id="3" creationId="{4D837BE2-5663-4F11-9265-CFE2495D8844}"/>
          </ac:spMkLst>
        </pc:spChg>
      </pc:sldChg>
      <pc:sldChg chg="delSp del mod">
        <pc:chgData name="Genevieve Bouquet" userId="9ee00270-1c76-4fb6-80ff-36b31e77115e" providerId="ADAL" clId="{F8E48720-CC82-45E6-AFA1-C50218498B22}" dt="2024-06-05T09:12:59.857" v="14" actId="2696"/>
        <pc:sldMkLst>
          <pc:docMk/>
          <pc:sldMk cId="2914307657" sldId="1790"/>
        </pc:sldMkLst>
        <pc:spChg chg="del">
          <ac:chgData name="Genevieve Bouquet" userId="9ee00270-1c76-4fb6-80ff-36b31e77115e" providerId="ADAL" clId="{F8E48720-CC82-45E6-AFA1-C50218498B22}" dt="2024-06-05T09:06:58.227" v="4" actId="478"/>
          <ac:spMkLst>
            <pc:docMk/>
            <pc:sldMk cId="2914307657" sldId="1790"/>
            <ac:spMk id="2" creationId="{90F0A88A-A023-4C4B-9122-CB854F1A306B}"/>
          </ac:spMkLst>
        </pc:spChg>
        <pc:spChg chg="del">
          <ac:chgData name="Genevieve Bouquet" userId="9ee00270-1c76-4fb6-80ff-36b31e77115e" providerId="ADAL" clId="{F8E48720-CC82-45E6-AFA1-C50218498B22}" dt="2024-06-05T09:07:00.890" v="5" actId="478"/>
          <ac:spMkLst>
            <pc:docMk/>
            <pc:sldMk cId="2914307657" sldId="1790"/>
            <ac:spMk id="3" creationId="{F278C61E-F19A-44E9-8032-134D66509366}"/>
          </ac:spMkLst>
        </pc:spChg>
      </pc:sldChg>
      <pc:sldChg chg="del">
        <pc:chgData name="Genevieve Bouquet" userId="9ee00270-1c76-4fb6-80ff-36b31e77115e" providerId="ADAL" clId="{F8E48720-CC82-45E6-AFA1-C50218498B22}" dt="2024-06-05T09:12:59.857" v="14" actId="2696"/>
        <pc:sldMkLst>
          <pc:docMk/>
          <pc:sldMk cId="816635005" sldId="1791"/>
        </pc:sldMkLst>
      </pc:sldChg>
      <pc:sldChg chg="del">
        <pc:chgData name="Genevieve Bouquet" userId="9ee00270-1c76-4fb6-80ff-36b31e77115e" providerId="ADAL" clId="{F8E48720-CC82-45E6-AFA1-C50218498B22}" dt="2024-06-05T09:12:59.857" v="14" actId="2696"/>
        <pc:sldMkLst>
          <pc:docMk/>
          <pc:sldMk cId="2245203860" sldId="1792"/>
        </pc:sldMkLst>
      </pc:sldChg>
      <pc:sldChg chg="delSp del mod">
        <pc:chgData name="Genevieve Bouquet" userId="9ee00270-1c76-4fb6-80ff-36b31e77115e" providerId="ADAL" clId="{F8E48720-CC82-45E6-AFA1-C50218498B22}" dt="2024-06-05T09:12:59.857" v="14" actId="2696"/>
        <pc:sldMkLst>
          <pc:docMk/>
          <pc:sldMk cId="1123383738" sldId="1793"/>
        </pc:sldMkLst>
        <pc:spChg chg="del">
          <ac:chgData name="Genevieve Bouquet" userId="9ee00270-1c76-4fb6-80ff-36b31e77115e" providerId="ADAL" clId="{F8E48720-CC82-45E6-AFA1-C50218498B22}" dt="2024-06-05T09:07:07.597" v="6" actId="478"/>
          <ac:spMkLst>
            <pc:docMk/>
            <pc:sldMk cId="1123383738" sldId="1793"/>
            <ac:spMk id="2" creationId="{09106D16-ED7A-40E9-BC9E-D25FA4A2649A}"/>
          </ac:spMkLst>
        </pc:spChg>
      </pc:sldChg>
      <pc:sldChg chg="del">
        <pc:chgData name="Genevieve Bouquet" userId="9ee00270-1c76-4fb6-80ff-36b31e77115e" providerId="ADAL" clId="{F8E48720-CC82-45E6-AFA1-C50218498B22}" dt="2024-06-05T09:12:59.857" v="14" actId="2696"/>
        <pc:sldMkLst>
          <pc:docMk/>
          <pc:sldMk cId="330323290" sldId="1794"/>
        </pc:sldMkLst>
      </pc:sldChg>
      <pc:sldChg chg="delSp modSp del mod">
        <pc:chgData name="Genevieve Bouquet" userId="9ee00270-1c76-4fb6-80ff-36b31e77115e" providerId="ADAL" clId="{F8E48720-CC82-45E6-AFA1-C50218498B22}" dt="2024-06-05T09:12:59.857" v="14" actId="2696"/>
        <pc:sldMkLst>
          <pc:docMk/>
          <pc:sldMk cId="3326788818" sldId="1795"/>
        </pc:sldMkLst>
        <pc:spChg chg="del">
          <ac:chgData name="Genevieve Bouquet" userId="9ee00270-1c76-4fb6-80ff-36b31e77115e" providerId="ADAL" clId="{F8E48720-CC82-45E6-AFA1-C50218498B22}" dt="2024-06-05T09:07:21.443" v="9" actId="478"/>
          <ac:spMkLst>
            <pc:docMk/>
            <pc:sldMk cId="3326788818" sldId="1795"/>
            <ac:spMk id="2" creationId="{EF9365B1-B406-41A6-9652-7AF4B6C0DEC7}"/>
          </ac:spMkLst>
        </pc:spChg>
        <pc:picChg chg="mod">
          <ac:chgData name="Genevieve Bouquet" userId="9ee00270-1c76-4fb6-80ff-36b31e77115e" providerId="ADAL" clId="{F8E48720-CC82-45E6-AFA1-C50218498B22}" dt="2024-06-05T09:07:22.803" v="10" actId="1076"/>
          <ac:picMkLst>
            <pc:docMk/>
            <pc:sldMk cId="3326788818" sldId="1795"/>
            <ac:picMk id="4" creationId="{29DBBAA8-DF88-4C91-803C-6CB7C1A4DCEE}"/>
          </ac:picMkLst>
        </pc:picChg>
      </pc:sldChg>
      <pc:sldChg chg="delSp del mod">
        <pc:chgData name="Genevieve Bouquet" userId="9ee00270-1c76-4fb6-80ff-36b31e77115e" providerId="ADAL" clId="{F8E48720-CC82-45E6-AFA1-C50218498B22}" dt="2024-06-05T09:12:59.857" v="14" actId="2696"/>
        <pc:sldMkLst>
          <pc:docMk/>
          <pc:sldMk cId="378268045" sldId="1796"/>
        </pc:sldMkLst>
        <pc:spChg chg="del">
          <ac:chgData name="Genevieve Bouquet" userId="9ee00270-1c76-4fb6-80ff-36b31e77115e" providerId="ADAL" clId="{F8E48720-CC82-45E6-AFA1-C50218498B22}" dt="2024-06-05T09:07:14.273" v="7" actId="478"/>
          <ac:spMkLst>
            <pc:docMk/>
            <pc:sldMk cId="378268045" sldId="1796"/>
            <ac:spMk id="2" creationId="{CF7425E2-D31C-4B36-AA6A-6FBBCF59EB4C}"/>
          </ac:spMkLst>
        </pc:spChg>
      </pc:sldChg>
      <pc:sldChg chg="del">
        <pc:chgData name="Genevieve Bouquet" userId="9ee00270-1c76-4fb6-80ff-36b31e77115e" providerId="ADAL" clId="{F8E48720-CC82-45E6-AFA1-C50218498B22}" dt="2024-06-05T09:12:59.857" v="14" actId="2696"/>
        <pc:sldMkLst>
          <pc:docMk/>
          <pc:sldMk cId="1648781581" sldId="1797"/>
        </pc:sldMkLst>
      </pc:sldChg>
      <pc:sldChg chg="del">
        <pc:chgData name="Genevieve Bouquet" userId="9ee00270-1c76-4fb6-80ff-36b31e77115e" providerId="ADAL" clId="{F8E48720-CC82-45E6-AFA1-C50218498B22}" dt="2024-06-05T09:12:59.857" v="14" actId="2696"/>
        <pc:sldMkLst>
          <pc:docMk/>
          <pc:sldMk cId="2413054824" sldId="1798"/>
        </pc:sldMkLst>
      </pc:sldChg>
      <pc:sldChg chg="del">
        <pc:chgData name="Genevieve Bouquet" userId="9ee00270-1c76-4fb6-80ff-36b31e77115e" providerId="ADAL" clId="{F8E48720-CC82-45E6-AFA1-C50218498B22}" dt="2024-06-05T09:12:59.857" v="14" actId="2696"/>
        <pc:sldMkLst>
          <pc:docMk/>
          <pc:sldMk cId="1179851568" sldId="1799"/>
        </pc:sldMkLst>
      </pc:sldChg>
      <pc:sldChg chg="delSp del mod">
        <pc:chgData name="Genevieve Bouquet" userId="9ee00270-1c76-4fb6-80ff-36b31e77115e" providerId="ADAL" clId="{F8E48720-CC82-45E6-AFA1-C50218498B22}" dt="2024-06-05T09:12:59.857" v="14" actId="2696"/>
        <pc:sldMkLst>
          <pc:docMk/>
          <pc:sldMk cId="2098406320" sldId="1800"/>
        </pc:sldMkLst>
        <pc:spChg chg="del">
          <ac:chgData name="Genevieve Bouquet" userId="9ee00270-1c76-4fb6-80ff-36b31e77115e" providerId="ADAL" clId="{F8E48720-CC82-45E6-AFA1-C50218498B22}" dt="2024-06-05T09:07:36.987" v="11" actId="478"/>
          <ac:spMkLst>
            <pc:docMk/>
            <pc:sldMk cId="2098406320" sldId="1800"/>
            <ac:spMk id="2" creationId="{6656DDE7-A8BD-4643-8D61-93626911A06F}"/>
          </ac:spMkLst>
        </pc:spChg>
        <pc:spChg chg="del">
          <ac:chgData name="Genevieve Bouquet" userId="9ee00270-1c76-4fb6-80ff-36b31e77115e" providerId="ADAL" clId="{F8E48720-CC82-45E6-AFA1-C50218498B22}" dt="2024-06-05T09:07:38.034" v="12" actId="478"/>
          <ac:spMkLst>
            <pc:docMk/>
            <pc:sldMk cId="2098406320" sldId="1800"/>
            <ac:spMk id="3" creationId="{2A1F8F4E-A029-4984-B5A7-B741302DABF9}"/>
          </ac:spMkLst>
        </pc:spChg>
      </pc:sldChg>
      <pc:sldChg chg="del">
        <pc:chgData name="Genevieve Bouquet" userId="9ee00270-1c76-4fb6-80ff-36b31e77115e" providerId="ADAL" clId="{F8E48720-CC82-45E6-AFA1-C50218498B22}" dt="2024-06-05T09:12:59.857" v="14" actId="2696"/>
        <pc:sldMkLst>
          <pc:docMk/>
          <pc:sldMk cId="4134609244" sldId="1801"/>
        </pc:sldMkLst>
      </pc:sldChg>
      <pc:sldChg chg="del">
        <pc:chgData name="Genevieve Bouquet" userId="9ee00270-1c76-4fb6-80ff-36b31e77115e" providerId="ADAL" clId="{F8E48720-CC82-45E6-AFA1-C50218498B22}" dt="2024-06-05T09:12:59.857" v="14" actId="2696"/>
        <pc:sldMkLst>
          <pc:docMk/>
          <pc:sldMk cId="4216901286" sldId="1802"/>
        </pc:sldMkLst>
      </pc:sldChg>
      <pc:sldChg chg="del">
        <pc:chgData name="Genevieve Bouquet" userId="9ee00270-1c76-4fb6-80ff-36b31e77115e" providerId="ADAL" clId="{F8E48720-CC82-45E6-AFA1-C50218498B22}" dt="2024-06-05T09:12:59.857" v="14" actId="2696"/>
        <pc:sldMkLst>
          <pc:docMk/>
          <pc:sldMk cId="1257388332" sldId="1803"/>
        </pc:sldMkLst>
      </pc:sldChg>
      <pc:sldChg chg="del">
        <pc:chgData name="Genevieve Bouquet" userId="9ee00270-1c76-4fb6-80ff-36b31e77115e" providerId="ADAL" clId="{F8E48720-CC82-45E6-AFA1-C50218498B22}" dt="2024-06-05T09:12:59.857" v="14" actId="2696"/>
        <pc:sldMkLst>
          <pc:docMk/>
          <pc:sldMk cId="1900083167" sldId="1804"/>
        </pc:sldMkLst>
      </pc:sldChg>
      <pc:sldChg chg="del">
        <pc:chgData name="Genevieve Bouquet" userId="9ee00270-1c76-4fb6-80ff-36b31e77115e" providerId="ADAL" clId="{F8E48720-CC82-45E6-AFA1-C50218498B22}" dt="2024-06-05T09:12:59.857" v="14" actId="2696"/>
        <pc:sldMkLst>
          <pc:docMk/>
          <pc:sldMk cId="385022631" sldId="1805"/>
        </pc:sldMkLst>
      </pc:sldChg>
      <pc:sldChg chg="del">
        <pc:chgData name="Genevieve Bouquet" userId="9ee00270-1c76-4fb6-80ff-36b31e77115e" providerId="ADAL" clId="{F8E48720-CC82-45E6-AFA1-C50218498B22}" dt="2024-06-05T09:12:59.857" v="14" actId="2696"/>
        <pc:sldMkLst>
          <pc:docMk/>
          <pc:sldMk cId="3331344991" sldId="1806"/>
        </pc:sldMkLst>
      </pc:sldChg>
      <pc:sldChg chg="del">
        <pc:chgData name="Genevieve Bouquet" userId="9ee00270-1c76-4fb6-80ff-36b31e77115e" providerId="ADAL" clId="{F8E48720-CC82-45E6-AFA1-C50218498B22}" dt="2024-06-05T09:12:59.857" v="14" actId="2696"/>
        <pc:sldMkLst>
          <pc:docMk/>
          <pc:sldMk cId="1740932388" sldId="1807"/>
        </pc:sldMkLst>
      </pc:sldChg>
      <pc:sldChg chg="del">
        <pc:chgData name="Genevieve Bouquet" userId="9ee00270-1c76-4fb6-80ff-36b31e77115e" providerId="ADAL" clId="{F8E48720-CC82-45E6-AFA1-C50218498B22}" dt="2024-06-05T09:12:59.857" v="14" actId="2696"/>
        <pc:sldMkLst>
          <pc:docMk/>
          <pc:sldMk cId="2009269451" sldId="1808"/>
        </pc:sldMkLst>
      </pc:sldChg>
      <pc:sldMasterChg chg="del delSldLayout">
        <pc:chgData name="Genevieve Bouquet" userId="9ee00270-1c76-4fb6-80ff-36b31e77115e" providerId="ADAL" clId="{F8E48720-CC82-45E6-AFA1-C50218498B22}" dt="2024-06-05T09:12:59.857" v="14" actId="2696"/>
        <pc:sldMasterMkLst>
          <pc:docMk/>
          <pc:sldMasterMk cId="4164103052" sldId="2147483679"/>
        </pc:sldMasterMkLst>
        <pc:sldLayoutChg chg="del">
          <pc:chgData name="Genevieve Bouquet" userId="9ee00270-1c76-4fb6-80ff-36b31e77115e" providerId="ADAL" clId="{F8E48720-CC82-45E6-AFA1-C50218498B22}" dt="2024-06-05T09:12:59.857" v="14" actId="2696"/>
          <pc:sldLayoutMkLst>
            <pc:docMk/>
            <pc:sldMasterMk cId="4164103052" sldId="2147483679"/>
            <pc:sldLayoutMk cId="3431002999" sldId="2147483680"/>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3220257512" sldId="2147483681"/>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3532394400" sldId="2147483682"/>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2847357821" sldId="2147483683"/>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2733303433" sldId="2147483684"/>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3758208625" sldId="2147483685"/>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3663871755" sldId="2147483686"/>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509166964" sldId="2147483687"/>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4229859311" sldId="2147483688"/>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1251026341" sldId="2147483689"/>
          </pc:sldLayoutMkLst>
        </pc:sldLayoutChg>
        <pc:sldLayoutChg chg="del">
          <pc:chgData name="Genevieve Bouquet" userId="9ee00270-1c76-4fb6-80ff-36b31e77115e" providerId="ADAL" clId="{F8E48720-CC82-45E6-AFA1-C50218498B22}" dt="2024-06-05T09:12:59.857" v="14" actId="2696"/>
          <pc:sldLayoutMkLst>
            <pc:docMk/>
            <pc:sldMasterMk cId="4164103052" sldId="2147483679"/>
            <pc:sldLayoutMk cId="226685973" sldId="2147483690"/>
          </pc:sldLayoutMkLst>
        </pc:sldLayoutChg>
      </pc:sldMasterChg>
    </pc:docChg>
  </pc:docChgLst>
  <pc:docChgLst>
    <pc:chgData name="Genevieve Bouquet" userId="9ee00270-1c76-4fb6-80ff-36b31e77115e" providerId="ADAL" clId="{97BB006A-FBB2-45A8-B7CE-66CB7C5220C7}"/>
    <pc:docChg chg="custSel modSld">
      <pc:chgData name="Genevieve Bouquet" userId="9ee00270-1c76-4fb6-80ff-36b31e77115e" providerId="ADAL" clId="{97BB006A-FBB2-45A8-B7CE-66CB7C5220C7}" dt="2024-05-22T15:15:23.967" v="346" actId="20577"/>
      <pc:docMkLst>
        <pc:docMk/>
      </pc:docMkLst>
      <pc:sldChg chg="modSp mod">
        <pc:chgData name="Genevieve Bouquet" userId="9ee00270-1c76-4fb6-80ff-36b31e77115e" providerId="ADAL" clId="{97BB006A-FBB2-45A8-B7CE-66CB7C5220C7}" dt="2024-05-22T13:19:12.251" v="314" actId="113"/>
        <pc:sldMkLst>
          <pc:docMk/>
          <pc:sldMk cId="0" sldId="263"/>
        </pc:sldMkLst>
        <pc:spChg chg="mod">
          <ac:chgData name="Genevieve Bouquet" userId="9ee00270-1c76-4fb6-80ff-36b31e77115e" providerId="ADAL" clId="{97BB006A-FBB2-45A8-B7CE-66CB7C5220C7}" dt="2024-05-22T13:19:12.251" v="314" actId="113"/>
          <ac:spMkLst>
            <pc:docMk/>
            <pc:sldMk cId="0" sldId="263"/>
            <ac:spMk id="2" creationId="{6D404C7D-00BF-4B40-EECF-9D43D7CCF0B7}"/>
          </ac:spMkLst>
        </pc:spChg>
      </pc:sldChg>
      <pc:sldChg chg="modSp mod">
        <pc:chgData name="Genevieve Bouquet" userId="9ee00270-1c76-4fb6-80ff-36b31e77115e" providerId="ADAL" clId="{97BB006A-FBB2-45A8-B7CE-66CB7C5220C7}" dt="2024-05-22T13:22:52.870" v="315" actId="207"/>
        <pc:sldMkLst>
          <pc:docMk/>
          <pc:sldMk cId="0" sldId="265"/>
        </pc:sldMkLst>
        <pc:spChg chg="mod">
          <ac:chgData name="Genevieve Bouquet" userId="9ee00270-1c76-4fb6-80ff-36b31e77115e" providerId="ADAL" clId="{97BB006A-FBB2-45A8-B7CE-66CB7C5220C7}" dt="2024-05-22T13:22:52.870" v="315" actId="207"/>
          <ac:spMkLst>
            <pc:docMk/>
            <pc:sldMk cId="0" sldId="265"/>
            <ac:spMk id="224" creationId="{00000000-0000-0000-0000-000000000000}"/>
          </ac:spMkLst>
        </pc:spChg>
      </pc:sldChg>
      <pc:sldChg chg="modSp mod">
        <pc:chgData name="Genevieve Bouquet" userId="9ee00270-1c76-4fb6-80ff-36b31e77115e" providerId="ADAL" clId="{97BB006A-FBB2-45A8-B7CE-66CB7C5220C7}" dt="2024-05-22T13:19:02.426" v="313" actId="14100"/>
        <pc:sldMkLst>
          <pc:docMk/>
          <pc:sldMk cId="0" sldId="277"/>
        </pc:sldMkLst>
        <pc:spChg chg="mod">
          <ac:chgData name="Genevieve Bouquet" userId="9ee00270-1c76-4fb6-80ff-36b31e77115e" providerId="ADAL" clId="{97BB006A-FBB2-45A8-B7CE-66CB7C5220C7}" dt="2024-05-22T13:19:02.426" v="313" actId="14100"/>
          <ac:spMkLst>
            <pc:docMk/>
            <pc:sldMk cId="0" sldId="277"/>
            <ac:spMk id="2" creationId="{3396333D-602B-0F45-CDAB-2425EC0D9C0C}"/>
          </ac:spMkLst>
        </pc:spChg>
        <pc:spChg chg="mod">
          <ac:chgData name="Genevieve Bouquet" userId="9ee00270-1c76-4fb6-80ff-36b31e77115e" providerId="ADAL" clId="{97BB006A-FBB2-45A8-B7CE-66CB7C5220C7}" dt="2024-05-22T13:18:42.558" v="310" actId="1076"/>
          <ac:spMkLst>
            <pc:docMk/>
            <pc:sldMk cId="0" sldId="277"/>
            <ac:spMk id="296" creationId="{00000000-0000-0000-0000-000000000000}"/>
          </ac:spMkLst>
        </pc:spChg>
      </pc:sldChg>
      <pc:sldChg chg="modSp mod">
        <pc:chgData name="Genevieve Bouquet" userId="9ee00270-1c76-4fb6-80ff-36b31e77115e" providerId="ADAL" clId="{97BB006A-FBB2-45A8-B7CE-66CB7C5220C7}" dt="2024-05-22T15:15:23.967" v="346" actId="20577"/>
        <pc:sldMkLst>
          <pc:docMk/>
          <pc:sldMk cId="2324462382" sldId="278"/>
        </pc:sldMkLst>
        <pc:spChg chg="mod">
          <ac:chgData name="Genevieve Bouquet" userId="9ee00270-1c76-4fb6-80ff-36b31e77115e" providerId="ADAL" clId="{97BB006A-FBB2-45A8-B7CE-66CB7C5220C7}" dt="2024-05-22T15:15:23.967" v="346" actId="20577"/>
          <ac:spMkLst>
            <pc:docMk/>
            <pc:sldMk cId="2324462382" sldId="278"/>
            <ac:spMk id="111" creationId="{00000000-0000-0000-0000-000000000000}"/>
          </ac:spMkLst>
        </pc:spChg>
      </pc:sldChg>
      <pc:sldChg chg="modSp mod">
        <pc:chgData name="Genevieve Bouquet" userId="9ee00270-1c76-4fb6-80ff-36b31e77115e" providerId="ADAL" clId="{97BB006A-FBB2-45A8-B7CE-66CB7C5220C7}" dt="2024-05-21T16:37:33.251" v="307" actId="1076"/>
        <pc:sldMkLst>
          <pc:docMk/>
          <pc:sldMk cId="2123079552" sldId="293"/>
        </pc:sldMkLst>
        <pc:spChg chg="mod">
          <ac:chgData name="Genevieve Bouquet" userId="9ee00270-1c76-4fb6-80ff-36b31e77115e" providerId="ADAL" clId="{97BB006A-FBB2-45A8-B7CE-66CB7C5220C7}" dt="2024-05-21T16:37:33.251" v="307" actId="1076"/>
          <ac:spMkLst>
            <pc:docMk/>
            <pc:sldMk cId="2123079552" sldId="293"/>
            <ac:spMk id="111" creationId="{00000000-0000-0000-0000-000000000000}"/>
          </ac:spMkLst>
        </pc:spChg>
      </pc:sldChg>
      <pc:sldChg chg="modSp mod">
        <pc:chgData name="Genevieve Bouquet" userId="9ee00270-1c76-4fb6-80ff-36b31e77115e" providerId="ADAL" clId="{97BB006A-FBB2-45A8-B7CE-66CB7C5220C7}" dt="2024-05-08T12:00:57.622" v="193" actId="20577"/>
        <pc:sldMkLst>
          <pc:docMk/>
          <pc:sldMk cId="2204629035" sldId="1778"/>
        </pc:sldMkLst>
        <pc:spChg chg="mod">
          <ac:chgData name="Genevieve Bouquet" userId="9ee00270-1c76-4fb6-80ff-36b31e77115e" providerId="ADAL" clId="{97BB006A-FBB2-45A8-B7CE-66CB7C5220C7}" dt="2024-05-08T12:00:57.622" v="193" actId="20577"/>
          <ac:spMkLst>
            <pc:docMk/>
            <pc:sldMk cId="2204629035" sldId="1778"/>
            <ac:spMk id="111" creationId="{00000000-0000-0000-0000-000000000000}"/>
          </ac:spMkLst>
        </pc:spChg>
      </pc:sldChg>
      <pc:sldChg chg="delSp mod">
        <pc:chgData name="Genevieve Bouquet" userId="9ee00270-1c76-4fb6-80ff-36b31e77115e" providerId="ADAL" clId="{97BB006A-FBB2-45A8-B7CE-66CB7C5220C7}" dt="2024-05-22T13:17:33.837" v="309" actId="478"/>
        <pc:sldMkLst>
          <pc:docMk/>
          <pc:sldMk cId="706286405" sldId="1786"/>
        </pc:sldMkLst>
        <pc:spChg chg="del">
          <ac:chgData name="Genevieve Bouquet" userId="9ee00270-1c76-4fb6-80ff-36b31e77115e" providerId="ADAL" clId="{97BB006A-FBB2-45A8-B7CE-66CB7C5220C7}" dt="2024-05-22T13:17:30.974" v="308" actId="478"/>
          <ac:spMkLst>
            <pc:docMk/>
            <pc:sldMk cId="706286405" sldId="1786"/>
            <ac:spMk id="2" creationId="{1118DFD1-E4D7-429E-A9FA-74E0E6D57B16}"/>
          </ac:spMkLst>
        </pc:spChg>
        <pc:spChg chg="del">
          <ac:chgData name="Genevieve Bouquet" userId="9ee00270-1c76-4fb6-80ff-36b31e77115e" providerId="ADAL" clId="{97BB006A-FBB2-45A8-B7CE-66CB7C5220C7}" dt="2024-05-22T13:17:33.837" v="309" actId="478"/>
          <ac:spMkLst>
            <pc:docMk/>
            <pc:sldMk cId="706286405" sldId="1786"/>
            <ac:spMk id="3" creationId="{926FD096-A95A-4CE1-9EB0-0BEECBA94D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3509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0778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122290" y="431602"/>
            <a:ext cx="11626453" cy="581322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21844"/>
            <a:ext cx="5000625" cy="2893219"/>
          </a:xfrm>
          <a:prstGeom prst="rect">
            <a:avLst/>
          </a:prstGeom>
        </p:spPr>
        <p:txBody>
          <a:bodyPr anchor="t"/>
          <a:lstStyle>
            <a:lvl1pPr marL="0" indent="0" algn="ctr">
              <a:spcBef>
                <a:spcPts val="0"/>
              </a:spcBef>
              <a:buSzTx/>
              <a:buNone/>
              <a:defRPr sz="2602"/>
            </a:lvl1pPr>
            <a:lvl2pPr marL="0" indent="0" algn="ctr">
              <a:spcBef>
                <a:spcPts val="0"/>
              </a:spcBef>
              <a:buSzTx/>
              <a:buNone/>
              <a:defRPr sz="2602"/>
            </a:lvl2pPr>
            <a:lvl3pPr marL="0" indent="0" algn="ctr">
              <a:spcBef>
                <a:spcPts val="0"/>
              </a:spcBef>
              <a:buSzTx/>
              <a:buNone/>
              <a:defRPr sz="2602"/>
            </a:lvl3pPr>
            <a:lvl4pPr marL="0" indent="0" algn="ctr">
              <a:spcBef>
                <a:spcPts val="0"/>
              </a:spcBef>
              <a:buSzTx/>
              <a:buNone/>
              <a:defRPr sz="2602"/>
            </a:lvl4pPr>
            <a:lvl5pPr marL="0" indent="0" algn="ctr">
              <a:spcBef>
                <a:spcPts val="0"/>
              </a:spcBef>
              <a:buSzTx/>
              <a:buNone/>
              <a:defRPr sz="2602"/>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73813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5615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53730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3830835" y="1818682"/>
            <a:ext cx="8840391" cy="44201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105" indent="-241105">
              <a:spcBef>
                <a:spcPts val="2250"/>
              </a:spcBef>
              <a:defRPr sz="1969"/>
            </a:lvl1pPr>
            <a:lvl2pPr marL="482211" indent="-241105">
              <a:spcBef>
                <a:spcPts val="2250"/>
              </a:spcBef>
              <a:defRPr sz="1969"/>
            </a:lvl2pPr>
            <a:lvl3pPr marL="723316" indent="-241105">
              <a:spcBef>
                <a:spcPts val="2250"/>
              </a:spcBef>
              <a:defRPr sz="1969"/>
            </a:lvl3pPr>
            <a:lvl4pPr marL="964420" indent="-241105">
              <a:spcBef>
                <a:spcPts val="2250"/>
              </a:spcBef>
              <a:defRPr sz="1969"/>
            </a:lvl4pPr>
            <a:lvl5pPr marL="1205525" indent="-241105">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60395" y="6536532"/>
            <a:ext cx="282129"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8281872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2"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210299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262687" y="3536156"/>
            <a:ext cx="5676326" cy="2839641"/>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096000" y="625081"/>
            <a:ext cx="5500688" cy="275034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226469" y="625078"/>
            <a:ext cx="11233547" cy="561677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428554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0625" y="4473774"/>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22"/>
          </p:nvPr>
        </p:nvSpPr>
        <p:spPr>
          <a:xfrm>
            <a:off x="1190625" y="2979433"/>
            <a:ext cx="9810750"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00404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890488" y="0"/>
            <a:ext cx="13972975" cy="699194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65078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78672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14399" y="1122363"/>
            <a:ext cx="10363202" cy="2387601"/>
          </a:xfrm>
          <a:prstGeom prst="rect">
            <a:avLst/>
          </a:prstGeom>
        </p:spPr>
        <p:txBody>
          <a:bodyPr lIns="65023" tIns="65023" rIns="65023" bIns="65023" anchor="b"/>
          <a:lstStyle>
            <a:lvl1pPr defTabSz="914413">
              <a:lnSpc>
                <a:spcPct val="90000"/>
              </a:lnSpc>
              <a:defRPr sz="5766">
                <a:latin typeface="Calibri Light"/>
                <a:ea typeface="Calibri Light"/>
                <a:cs typeface="Calibri Light"/>
                <a:sym typeface="Calibri Light"/>
              </a:defRPr>
            </a:lvl1pPr>
          </a:lstStyle>
          <a:p>
            <a:r>
              <a:t>Title Text</a:t>
            </a:r>
          </a:p>
        </p:txBody>
      </p:sp>
      <p:sp>
        <p:nvSpPr>
          <p:cNvPr id="118" name="Body Level One…"/>
          <p:cNvSpPr txBox="1">
            <a:spLocks noGrp="1"/>
          </p:cNvSpPr>
          <p:nvPr>
            <p:ph type="body" sz="quarter" idx="1"/>
          </p:nvPr>
        </p:nvSpPr>
        <p:spPr>
          <a:xfrm>
            <a:off x="1524001" y="3602038"/>
            <a:ext cx="9144001" cy="1655762"/>
          </a:xfrm>
          <a:prstGeom prst="rect">
            <a:avLst/>
          </a:prstGeom>
        </p:spPr>
        <p:txBody>
          <a:bodyPr lIns="65023" tIns="65023" rIns="65023" bIns="65023" anchor="t"/>
          <a:lstStyle>
            <a:lvl1pPr marL="0" indent="0" algn="ctr" defTabSz="914413">
              <a:lnSpc>
                <a:spcPct val="90000"/>
              </a:lnSpc>
              <a:spcBef>
                <a:spcPts val="984"/>
              </a:spcBef>
              <a:buSzTx/>
              <a:buNone/>
              <a:defRPr sz="2109">
                <a:latin typeface="Calibri"/>
                <a:ea typeface="Calibri"/>
                <a:cs typeface="Calibri"/>
                <a:sym typeface="Calibri"/>
              </a:defRPr>
            </a:lvl1pPr>
            <a:lvl2pPr marL="0" indent="321473" algn="ctr" defTabSz="914413">
              <a:lnSpc>
                <a:spcPct val="90000"/>
              </a:lnSpc>
              <a:spcBef>
                <a:spcPts val="984"/>
              </a:spcBef>
              <a:buSzTx/>
              <a:buNone/>
              <a:defRPr sz="2109">
                <a:latin typeface="Calibri"/>
                <a:ea typeface="Calibri"/>
                <a:cs typeface="Calibri"/>
                <a:sym typeface="Calibri"/>
              </a:defRPr>
            </a:lvl2pPr>
            <a:lvl3pPr marL="0" indent="642947" algn="ctr" defTabSz="914413">
              <a:lnSpc>
                <a:spcPct val="90000"/>
              </a:lnSpc>
              <a:spcBef>
                <a:spcPts val="984"/>
              </a:spcBef>
              <a:buSzTx/>
              <a:buNone/>
              <a:defRPr sz="2109">
                <a:latin typeface="Calibri"/>
                <a:ea typeface="Calibri"/>
                <a:cs typeface="Calibri"/>
                <a:sym typeface="Calibri"/>
              </a:defRPr>
            </a:lvl3pPr>
            <a:lvl4pPr marL="0" indent="964420" algn="ctr" defTabSz="914413">
              <a:lnSpc>
                <a:spcPct val="90000"/>
              </a:lnSpc>
              <a:spcBef>
                <a:spcPts val="984"/>
              </a:spcBef>
              <a:buSzTx/>
              <a:buNone/>
              <a:defRPr sz="2109">
                <a:latin typeface="Calibri"/>
                <a:ea typeface="Calibri"/>
                <a:cs typeface="Calibri"/>
                <a:sym typeface="Calibri"/>
              </a:defRPr>
            </a:lvl4pPr>
            <a:lvl5pPr marL="0" indent="1285894" algn="ctr" defTabSz="914413">
              <a:lnSpc>
                <a:spcPct val="90000"/>
              </a:lnSpc>
              <a:spcBef>
                <a:spcPts val="984"/>
              </a:spcBef>
              <a:buSzTx/>
              <a:buNone/>
              <a:defRPr sz="2109">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073406" y="6397531"/>
            <a:ext cx="280396" cy="282768"/>
          </a:xfrm>
          <a:prstGeom prst="rect">
            <a:avLst/>
          </a:prstGeom>
        </p:spPr>
        <p:txBody>
          <a:bodyPr lIns="65023" tIns="65023" rIns="65023" bIns="65023" anchor="ctr"/>
          <a:lstStyle>
            <a:lvl1pPr algn="r" defTabSz="914413">
              <a:defRPr sz="984">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005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8429955" y="6204133"/>
            <a:ext cx="307647" cy="304440"/>
          </a:xfrm>
          <a:prstGeom prst="rect">
            <a:avLst/>
          </a:prstGeom>
        </p:spPr>
        <p:txBody>
          <a:bodyPr lIns="65023" tIns="65023" rIns="65023" bIns="65023" anchor="ctr"/>
          <a:lstStyle>
            <a:lvl1pPr algn="r" defTabSz="457207">
              <a:defRPr>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287842492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609599" y="88900"/>
            <a:ext cx="10972802" cy="1511300"/>
          </a:xfrm>
          <a:prstGeom prst="rect">
            <a:avLst/>
          </a:prstGeom>
        </p:spPr>
        <p:txBody>
          <a:bodyPr lIns="72248" tIns="72248" rIns="72248" bIns="72248">
            <a:noAutofit/>
          </a:bodyPr>
          <a:lstStyle>
            <a:lvl1pPr indent="27905" defTabSz="321473">
              <a:defRPr sz="3937">
                <a:latin typeface="Calibri"/>
                <a:ea typeface="Calibri"/>
                <a:cs typeface="Calibri"/>
                <a:sym typeface="Calibri"/>
              </a:defRPr>
            </a:lvl1pPr>
          </a:lstStyle>
          <a:p>
            <a:r>
              <a:t>Title Text</a:t>
            </a:r>
          </a:p>
        </p:txBody>
      </p:sp>
      <p:sp>
        <p:nvSpPr>
          <p:cNvPr id="134" name="Body Level One…"/>
          <p:cNvSpPr txBox="1">
            <a:spLocks noGrp="1"/>
          </p:cNvSpPr>
          <p:nvPr>
            <p:ph type="body" idx="1"/>
          </p:nvPr>
        </p:nvSpPr>
        <p:spPr>
          <a:xfrm>
            <a:off x="609599" y="1600202"/>
            <a:ext cx="10972802" cy="5257801"/>
          </a:xfrm>
          <a:prstGeom prst="rect">
            <a:avLst/>
          </a:prstGeom>
        </p:spPr>
        <p:txBody>
          <a:bodyPr lIns="0" tIns="0" rIns="0" bIns="0" anchor="t">
            <a:noAutofit/>
          </a:bodyPr>
          <a:lstStyle>
            <a:lvl1pPr marL="0" indent="0" defTabSz="321473">
              <a:spcBef>
                <a:spcPts val="0"/>
              </a:spcBef>
              <a:buSzTx/>
              <a:buNone/>
              <a:defRPr sz="844">
                <a:latin typeface="Helvetica"/>
                <a:ea typeface="Helvetica"/>
                <a:cs typeface="Helvetica"/>
                <a:sym typeface="Helvetica"/>
              </a:defRPr>
            </a:lvl1pPr>
            <a:lvl2pPr marL="0" indent="160736" defTabSz="321473">
              <a:spcBef>
                <a:spcPts val="0"/>
              </a:spcBef>
              <a:buSzTx/>
              <a:buNone/>
              <a:defRPr sz="844">
                <a:latin typeface="Helvetica"/>
                <a:ea typeface="Helvetica"/>
                <a:cs typeface="Helvetica"/>
                <a:sym typeface="Helvetica"/>
              </a:defRPr>
            </a:lvl2pPr>
            <a:lvl3pPr marL="0" indent="321473" defTabSz="321473">
              <a:spcBef>
                <a:spcPts val="0"/>
              </a:spcBef>
              <a:buSzTx/>
              <a:buNone/>
              <a:defRPr sz="844">
                <a:latin typeface="Helvetica"/>
                <a:ea typeface="Helvetica"/>
                <a:cs typeface="Helvetica"/>
                <a:sym typeface="Helvetica"/>
              </a:defRPr>
            </a:lvl3pPr>
            <a:lvl4pPr marL="0" indent="482211" defTabSz="321473">
              <a:spcBef>
                <a:spcPts val="0"/>
              </a:spcBef>
              <a:buSzTx/>
              <a:buNone/>
              <a:defRPr sz="844">
                <a:latin typeface="Helvetica"/>
                <a:ea typeface="Helvetica"/>
                <a:cs typeface="Helvetica"/>
                <a:sym typeface="Helvetica"/>
              </a:defRPr>
            </a:lvl4pPr>
            <a:lvl5pPr marL="0" indent="642947" defTabSz="321473">
              <a:spcBef>
                <a:spcPts val="0"/>
              </a:spcBef>
              <a:buSzTx/>
              <a:buNone/>
              <a:defRPr sz="844">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8737601" y="6225740"/>
            <a:ext cx="2844800" cy="261223"/>
          </a:xfrm>
          <a:prstGeom prst="rect">
            <a:avLst/>
          </a:prstGeom>
        </p:spPr>
        <p:txBody>
          <a:bodyPr wrap="square" lIns="65023" tIns="65023" rIns="65023" bIns="65023" anchor="ctr"/>
          <a:lstStyle>
            <a:lvl1pPr algn="r" defTabSz="321473">
              <a:defRPr sz="844">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6635592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914399" y="2130427"/>
            <a:ext cx="10363202" cy="1470026"/>
          </a:xfrm>
          <a:prstGeom prst="rect">
            <a:avLst/>
          </a:prstGeom>
        </p:spPr>
        <p:txBody>
          <a:bodyPr lIns="65023" tIns="65023" rIns="65023" bIns="65023"/>
          <a:lstStyle>
            <a:lvl1pPr defTabSz="914413">
              <a:defRPr sz="4079">
                <a:latin typeface="Calibri"/>
                <a:ea typeface="Calibri"/>
                <a:cs typeface="Calibri"/>
                <a:sym typeface="Calibri"/>
              </a:defRPr>
            </a:lvl1pPr>
          </a:lstStyle>
          <a:p>
            <a:r>
              <a:t>Title Text</a:t>
            </a:r>
          </a:p>
        </p:txBody>
      </p:sp>
      <p:sp>
        <p:nvSpPr>
          <p:cNvPr id="143" name="Body Level One…"/>
          <p:cNvSpPr txBox="1">
            <a:spLocks noGrp="1"/>
          </p:cNvSpPr>
          <p:nvPr>
            <p:ph type="body" sz="quarter" idx="1"/>
          </p:nvPr>
        </p:nvSpPr>
        <p:spPr>
          <a:xfrm>
            <a:off x="1828801" y="3886200"/>
            <a:ext cx="8534401" cy="1752601"/>
          </a:xfrm>
          <a:prstGeom prst="rect">
            <a:avLst/>
          </a:prstGeom>
        </p:spPr>
        <p:txBody>
          <a:bodyPr lIns="65023" tIns="65023" rIns="65023" bIns="65023" anchor="t"/>
          <a:lstStyle>
            <a:lvl1pPr marL="0" indent="0" algn="ctr" defTabSz="914413">
              <a:spcBef>
                <a:spcPts val="703"/>
              </a:spcBef>
              <a:buSzTx/>
              <a:buNone/>
              <a:defRPr sz="2953">
                <a:solidFill>
                  <a:srgbClr val="888888"/>
                </a:solidFill>
                <a:latin typeface="Calibri"/>
                <a:ea typeface="Calibri"/>
                <a:cs typeface="Calibri"/>
                <a:sym typeface="Calibri"/>
              </a:defRPr>
            </a:lvl1pPr>
            <a:lvl2pPr marL="0" indent="321473" algn="ctr" defTabSz="914413">
              <a:spcBef>
                <a:spcPts val="703"/>
              </a:spcBef>
              <a:buSzTx/>
              <a:buNone/>
              <a:defRPr sz="2953">
                <a:solidFill>
                  <a:srgbClr val="888888"/>
                </a:solidFill>
                <a:latin typeface="Calibri"/>
                <a:ea typeface="Calibri"/>
                <a:cs typeface="Calibri"/>
                <a:sym typeface="Calibri"/>
              </a:defRPr>
            </a:lvl2pPr>
            <a:lvl3pPr marL="0" indent="642947" algn="ctr" defTabSz="914413">
              <a:spcBef>
                <a:spcPts val="703"/>
              </a:spcBef>
              <a:buSzTx/>
              <a:buNone/>
              <a:defRPr sz="2953">
                <a:solidFill>
                  <a:srgbClr val="888888"/>
                </a:solidFill>
                <a:latin typeface="Calibri"/>
                <a:ea typeface="Calibri"/>
                <a:cs typeface="Calibri"/>
                <a:sym typeface="Calibri"/>
              </a:defRPr>
            </a:lvl3pPr>
            <a:lvl4pPr marL="0" indent="964420" algn="ctr" defTabSz="914413">
              <a:spcBef>
                <a:spcPts val="703"/>
              </a:spcBef>
              <a:buSzTx/>
              <a:buNone/>
              <a:defRPr sz="2953">
                <a:solidFill>
                  <a:srgbClr val="888888"/>
                </a:solidFill>
                <a:latin typeface="Calibri"/>
                <a:ea typeface="Calibri"/>
                <a:cs typeface="Calibri"/>
                <a:sym typeface="Calibri"/>
              </a:defRPr>
            </a:lvl4pPr>
            <a:lvl5pPr marL="0" indent="1285894" algn="ctr" defTabSz="914413">
              <a:spcBef>
                <a:spcPts val="703"/>
              </a:spcBef>
              <a:buSzTx/>
              <a:buNone/>
              <a:defRPr sz="2953">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11302004" y="6397529"/>
            <a:ext cx="280396" cy="282768"/>
          </a:xfrm>
          <a:prstGeom prst="rect">
            <a:avLst/>
          </a:prstGeom>
        </p:spPr>
        <p:txBody>
          <a:bodyPr lIns="65023" tIns="65023" rIns="65023" bIns="65023" anchor="ctr"/>
          <a:lstStyle>
            <a:lvl1pPr algn="r" defTabSz="914413">
              <a:defRPr sz="984">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636722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1190626" y="1151930"/>
            <a:ext cx="9810751" cy="2321719"/>
          </a:xfrm>
          <a:prstGeom prst="rect">
            <a:avLst/>
          </a:prstGeom>
        </p:spPr>
        <p:txBody>
          <a:bodyPr anchor="b"/>
          <a:lstStyle>
            <a:lvl1pPr>
              <a:defRPr sz="5485">
                <a:solidFill>
                  <a:srgbClr val="FFFFFF"/>
                </a:solidFill>
                <a:latin typeface="Helvetica Light"/>
                <a:ea typeface="Helvetica Light"/>
                <a:cs typeface="Helvetica Light"/>
                <a:sym typeface="Helvetica Light"/>
              </a:defRPr>
            </a:lvl1pPr>
          </a:lstStyle>
          <a:p>
            <a:r>
              <a:t>Title Text</a:t>
            </a:r>
          </a:p>
        </p:txBody>
      </p:sp>
      <p:sp>
        <p:nvSpPr>
          <p:cNvPr id="152" name="Body Level One…"/>
          <p:cNvSpPr txBox="1">
            <a:spLocks noGrp="1"/>
          </p:cNvSpPr>
          <p:nvPr>
            <p:ph type="body" sz="quarter" idx="1"/>
          </p:nvPr>
        </p:nvSpPr>
        <p:spPr>
          <a:xfrm>
            <a:off x="1190626" y="3536156"/>
            <a:ext cx="9810751" cy="794742"/>
          </a:xfrm>
          <a:prstGeom prst="rect">
            <a:avLst/>
          </a:prstGeom>
        </p:spPr>
        <p:txBody>
          <a:bodyPr anchor="t"/>
          <a:lstStyle>
            <a:lvl1pPr marL="0" indent="0" algn="ctr">
              <a:spcBef>
                <a:spcPts val="0"/>
              </a:spcBef>
              <a:buSzTx/>
              <a:buNone/>
              <a:defRPr sz="2109">
                <a:solidFill>
                  <a:srgbClr val="FFFFFF"/>
                </a:solidFill>
                <a:latin typeface="Helvetica Light"/>
                <a:ea typeface="Helvetica Light"/>
                <a:cs typeface="Helvetica Light"/>
                <a:sym typeface="Helvetica Light"/>
              </a:defRPr>
            </a:lvl1pPr>
            <a:lvl2pPr marL="0" indent="160736" algn="ctr">
              <a:spcBef>
                <a:spcPts val="0"/>
              </a:spcBef>
              <a:buSzTx/>
              <a:buNone/>
              <a:defRPr sz="2109">
                <a:solidFill>
                  <a:srgbClr val="FFFFFF"/>
                </a:solidFill>
                <a:latin typeface="Helvetica Light"/>
                <a:ea typeface="Helvetica Light"/>
                <a:cs typeface="Helvetica Light"/>
                <a:sym typeface="Helvetica Light"/>
              </a:defRPr>
            </a:lvl2pPr>
            <a:lvl3pPr marL="0" indent="321473" algn="ctr">
              <a:spcBef>
                <a:spcPts val="0"/>
              </a:spcBef>
              <a:buSzTx/>
              <a:buNone/>
              <a:defRPr sz="2109">
                <a:solidFill>
                  <a:srgbClr val="FFFFFF"/>
                </a:solidFill>
                <a:latin typeface="Helvetica Light"/>
                <a:ea typeface="Helvetica Light"/>
                <a:cs typeface="Helvetica Light"/>
                <a:sym typeface="Helvetica Light"/>
              </a:defRPr>
            </a:lvl3pPr>
            <a:lvl4pPr marL="0" indent="482211" algn="ctr">
              <a:spcBef>
                <a:spcPts val="0"/>
              </a:spcBef>
              <a:buSzTx/>
              <a:buNone/>
              <a:defRPr sz="2109">
                <a:solidFill>
                  <a:srgbClr val="FFFFFF"/>
                </a:solidFill>
                <a:latin typeface="Helvetica Light"/>
                <a:ea typeface="Helvetica Light"/>
                <a:cs typeface="Helvetica Light"/>
                <a:sym typeface="Helvetica Light"/>
              </a:defRPr>
            </a:lvl4pPr>
            <a:lvl5pPr marL="0" indent="642947" algn="ctr">
              <a:spcBef>
                <a:spcPts val="0"/>
              </a:spcBef>
              <a:buSzTx/>
              <a:buNone/>
              <a:defRPr sz="2109">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5957616" y="6509743"/>
            <a:ext cx="282129" cy="275717"/>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53914420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914399" y="2130427"/>
            <a:ext cx="10363202" cy="1470026"/>
          </a:xfrm>
          <a:prstGeom prst="rect">
            <a:avLst/>
          </a:prstGeom>
        </p:spPr>
        <p:txBody>
          <a:bodyPr lIns="65023" tIns="65023" rIns="65023" bIns="65023"/>
          <a:lstStyle>
            <a:lvl1pPr defTabSz="914413">
              <a:defRPr sz="4359">
                <a:latin typeface="Calibri"/>
                <a:ea typeface="Calibri"/>
                <a:cs typeface="Calibri"/>
                <a:sym typeface="Calibri"/>
              </a:defRPr>
            </a:lvl1pPr>
          </a:lstStyle>
          <a:p>
            <a:r>
              <a:t>Title Text</a:t>
            </a:r>
          </a:p>
        </p:txBody>
      </p:sp>
      <p:sp>
        <p:nvSpPr>
          <p:cNvPr id="182" name="Body Level One…"/>
          <p:cNvSpPr txBox="1">
            <a:spLocks noGrp="1"/>
          </p:cNvSpPr>
          <p:nvPr>
            <p:ph type="body" sz="quarter" idx="1"/>
          </p:nvPr>
        </p:nvSpPr>
        <p:spPr>
          <a:xfrm>
            <a:off x="1828801" y="3886203"/>
            <a:ext cx="8534401" cy="1752600"/>
          </a:xfrm>
          <a:prstGeom prst="rect">
            <a:avLst/>
          </a:prstGeom>
        </p:spPr>
        <p:txBody>
          <a:bodyPr lIns="65023" tIns="65023" rIns="65023" bIns="65023" anchor="t"/>
          <a:lstStyle>
            <a:lvl1pPr marL="0" indent="0" algn="ctr" defTabSz="914413">
              <a:spcBef>
                <a:spcPts val="703"/>
              </a:spcBef>
              <a:buSzTx/>
              <a:buNone/>
              <a:defRPr sz="3094">
                <a:solidFill>
                  <a:srgbClr val="888888"/>
                </a:solidFill>
                <a:latin typeface="Calibri"/>
                <a:ea typeface="Calibri"/>
                <a:cs typeface="Calibri"/>
                <a:sym typeface="Calibri"/>
              </a:defRPr>
            </a:lvl1pPr>
            <a:lvl2pPr marL="0" indent="321473" algn="ctr" defTabSz="914413">
              <a:spcBef>
                <a:spcPts val="703"/>
              </a:spcBef>
              <a:buSzTx/>
              <a:buNone/>
              <a:defRPr sz="3094">
                <a:solidFill>
                  <a:srgbClr val="888888"/>
                </a:solidFill>
                <a:latin typeface="Calibri"/>
                <a:ea typeface="Calibri"/>
                <a:cs typeface="Calibri"/>
                <a:sym typeface="Calibri"/>
              </a:defRPr>
            </a:lvl2pPr>
            <a:lvl3pPr marL="0" indent="642947" algn="ctr" defTabSz="914413">
              <a:spcBef>
                <a:spcPts val="703"/>
              </a:spcBef>
              <a:buSzTx/>
              <a:buNone/>
              <a:defRPr sz="3094">
                <a:solidFill>
                  <a:srgbClr val="888888"/>
                </a:solidFill>
                <a:latin typeface="Calibri"/>
                <a:ea typeface="Calibri"/>
                <a:cs typeface="Calibri"/>
                <a:sym typeface="Calibri"/>
              </a:defRPr>
            </a:lvl3pPr>
            <a:lvl4pPr marL="0" indent="964420" algn="ctr" defTabSz="914413">
              <a:spcBef>
                <a:spcPts val="703"/>
              </a:spcBef>
              <a:buSzTx/>
              <a:buNone/>
              <a:defRPr sz="3094">
                <a:solidFill>
                  <a:srgbClr val="888888"/>
                </a:solidFill>
                <a:latin typeface="Calibri"/>
                <a:ea typeface="Calibri"/>
                <a:cs typeface="Calibri"/>
                <a:sym typeface="Calibri"/>
              </a:defRPr>
            </a:lvl4pPr>
            <a:lvl5pPr marL="0" indent="1285894" algn="ctr" defTabSz="914413">
              <a:spcBef>
                <a:spcPts val="703"/>
              </a:spcBef>
              <a:buSzTx/>
              <a:buNone/>
              <a:defRPr sz="3094">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11282769" y="6386695"/>
            <a:ext cx="299632" cy="304440"/>
          </a:xfrm>
          <a:prstGeom prst="rect">
            <a:avLst/>
          </a:prstGeom>
        </p:spPr>
        <p:txBody>
          <a:bodyPr lIns="65023" tIns="65023" rIns="65023" bIns="65023" anchor="ctr"/>
          <a:lstStyle>
            <a:lvl1pPr algn="r" defTabSz="914413">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418116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914399" y="2130427"/>
            <a:ext cx="10363202" cy="1470026"/>
          </a:xfrm>
          <a:prstGeom prst="rect">
            <a:avLst/>
          </a:prstGeom>
        </p:spPr>
        <p:txBody>
          <a:bodyPr lIns="65023" tIns="65023" rIns="65023" bIns="65023"/>
          <a:lstStyle>
            <a:lvl1pPr defTabSz="914413">
              <a:defRPr sz="4359">
                <a:latin typeface="Calibri"/>
                <a:ea typeface="Calibri"/>
                <a:cs typeface="Calibri"/>
                <a:sym typeface="Calibri"/>
              </a:defRPr>
            </a:lvl1pPr>
          </a:lstStyle>
          <a:p>
            <a:r>
              <a:t>Title Text</a:t>
            </a:r>
          </a:p>
        </p:txBody>
      </p:sp>
      <p:sp>
        <p:nvSpPr>
          <p:cNvPr id="191" name="Body Level One…"/>
          <p:cNvSpPr txBox="1">
            <a:spLocks noGrp="1"/>
          </p:cNvSpPr>
          <p:nvPr>
            <p:ph type="body" sz="quarter" idx="1"/>
          </p:nvPr>
        </p:nvSpPr>
        <p:spPr>
          <a:xfrm>
            <a:off x="1828801" y="3886203"/>
            <a:ext cx="8534401" cy="1752600"/>
          </a:xfrm>
          <a:prstGeom prst="rect">
            <a:avLst/>
          </a:prstGeom>
        </p:spPr>
        <p:txBody>
          <a:bodyPr lIns="65023" tIns="65023" rIns="65023" bIns="65023" anchor="t"/>
          <a:lstStyle>
            <a:lvl1pPr marL="0" indent="0" algn="ctr" defTabSz="914413">
              <a:spcBef>
                <a:spcPts val="703"/>
              </a:spcBef>
              <a:buSzTx/>
              <a:buNone/>
              <a:defRPr sz="3094">
                <a:solidFill>
                  <a:srgbClr val="888888"/>
                </a:solidFill>
                <a:latin typeface="Calibri"/>
                <a:ea typeface="Calibri"/>
                <a:cs typeface="Calibri"/>
                <a:sym typeface="Calibri"/>
              </a:defRPr>
            </a:lvl1pPr>
            <a:lvl2pPr marL="0" indent="321473" algn="ctr" defTabSz="914413">
              <a:spcBef>
                <a:spcPts val="703"/>
              </a:spcBef>
              <a:buSzTx/>
              <a:buNone/>
              <a:defRPr sz="3094">
                <a:solidFill>
                  <a:srgbClr val="888888"/>
                </a:solidFill>
                <a:latin typeface="Calibri"/>
                <a:ea typeface="Calibri"/>
                <a:cs typeface="Calibri"/>
                <a:sym typeface="Calibri"/>
              </a:defRPr>
            </a:lvl2pPr>
            <a:lvl3pPr marL="0" indent="642947" algn="ctr" defTabSz="914413">
              <a:spcBef>
                <a:spcPts val="703"/>
              </a:spcBef>
              <a:buSzTx/>
              <a:buNone/>
              <a:defRPr sz="3094">
                <a:solidFill>
                  <a:srgbClr val="888888"/>
                </a:solidFill>
                <a:latin typeface="Calibri"/>
                <a:ea typeface="Calibri"/>
                <a:cs typeface="Calibri"/>
                <a:sym typeface="Calibri"/>
              </a:defRPr>
            </a:lvl3pPr>
            <a:lvl4pPr marL="0" indent="964420" algn="ctr" defTabSz="914413">
              <a:spcBef>
                <a:spcPts val="703"/>
              </a:spcBef>
              <a:buSzTx/>
              <a:buNone/>
              <a:defRPr sz="3094">
                <a:solidFill>
                  <a:srgbClr val="888888"/>
                </a:solidFill>
                <a:latin typeface="Calibri"/>
                <a:ea typeface="Calibri"/>
                <a:cs typeface="Calibri"/>
                <a:sym typeface="Calibri"/>
              </a:defRPr>
            </a:lvl4pPr>
            <a:lvl5pPr marL="0" indent="1285894" algn="ctr" defTabSz="914413">
              <a:spcBef>
                <a:spcPts val="703"/>
              </a:spcBef>
              <a:buSzTx/>
              <a:buNone/>
              <a:defRPr sz="3094">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1282769" y="6386695"/>
            <a:ext cx="299632" cy="304440"/>
          </a:xfrm>
          <a:prstGeom prst="rect">
            <a:avLst/>
          </a:prstGeom>
        </p:spPr>
        <p:txBody>
          <a:bodyPr lIns="65023" tIns="65023" rIns="65023" bIns="65023" anchor="ctr"/>
          <a:lstStyle>
            <a:lvl1pPr algn="r" defTabSz="914413">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46255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15609" y="992767"/>
            <a:ext cx="11360802" cy="2736901"/>
          </a:xfrm>
          <a:prstGeom prst="rect">
            <a:avLst/>
          </a:prstGeom>
        </p:spPr>
        <p:txBody>
          <a:bodyPr lIns="130026" tIns="130026" rIns="130026" bIns="130026" anchor="b"/>
          <a:lstStyle>
            <a:lvl1pPr defTabSz="914413">
              <a:defRPr sz="5062">
                <a:latin typeface="Arial"/>
                <a:ea typeface="Arial"/>
                <a:cs typeface="Arial"/>
                <a:sym typeface="Arial"/>
              </a:defRPr>
            </a:lvl1pPr>
          </a:lstStyle>
          <a:p>
            <a:r>
              <a:t>Title Text</a:t>
            </a:r>
          </a:p>
        </p:txBody>
      </p:sp>
      <p:sp>
        <p:nvSpPr>
          <p:cNvPr id="200" name="Body Level One…"/>
          <p:cNvSpPr txBox="1">
            <a:spLocks noGrp="1"/>
          </p:cNvSpPr>
          <p:nvPr>
            <p:ph type="body" sz="quarter" idx="1"/>
          </p:nvPr>
        </p:nvSpPr>
        <p:spPr>
          <a:xfrm>
            <a:off x="415599" y="3778835"/>
            <a:ext cx="11360802" cy="1056900"/>
          </a:xfrm>
          <a:prstGeom prst="rect">
            <a:avLst/>
          </a:prstGeom>
        </p:spPr>
        <p:txBody>
          <a:bodyPr lIns="130026" tIns="130026" rIns="130026" bIns="130026" anchor="t"/>
          <a:lstStyle>
            <a:lvl1pPr marL="342905" indent="-262537" algn="ctr" defTabSz="914413">
              <a:spcBef>
                <a:spcPts val="0"/>
              </a:spcBef>
              <a:buSzTx/>
              <a:buNone/>
              <a:defRPr sz="2672">
                <a:solidFill>
                  <a:srgbClr val="595959"/>
                </a:solidFill>
                <a:latin typeface="Arial"/>
                <a:ea typeface="Arial"/>
                <a:cs typeface="Arial"/>
                <a:sym typeface="Arial"/>
              </a:defRPr>
            </a:lvl1pPr>
            <a:lvl2pPr marL="342905" indent="76796" algn="ctr" defTabSz="914413">
              <a:spcBef>
                <a:spcPts val="0"/>
              </a:spcBef>
              <a:buSzTx/>
              <a:buNone/>
              <a:defRPr sz="2672">
                <a:solidFill>
                  <a:srgbClr val="595959"/>
                </a:solidFill>
                <a:latin typeface="Arial"/>
                <a:ea typeface="Arial"/>
                <a:cs typeface="Arial"/>
                <a:sym typeface="Arial"/>
              </a:defRPr>
            </a:lvl2pPr>
            <a:lvl3pPr marL="342905" indent="398269" algn="ctr" defTabSz="914413">
              <a:spcBef>
                <a:spcPts val="0"/>
              </a:spcBef>
              <a:buSzTx/>
              <a:buNone/>
              <a:defRPr sz="2672">
                <a:solidFill>
                  <a:srgbClr val="595959"/>
                </a:solidFill>
                <a:latin typeface="Arial"/>
                <a:ea typeface="Arial"/>
                <a:cs typeface="Arial"/>
                <a:sym typeface="Arial"/>
              </a:defRPr>
            </a:lvl3pPr>
            <a:lvl4pPr marL="342905" indent="719743" algn="ctr" defTabSz="914413">
              <a:spcBef>
                <a:spcPts val="0"/>
              </a:spcBef>
              <a:buSzTx/>
              <a:buNone/>
              <a:defRPr sz="2672">
                <a:solidFill>
                  <a:srgbClr val="595959"/>
                </a:solidFill>
                <a:latin typeface="Arial"/>
                <a:ea typeface="Arial"/>
                <a:cs typeface="Arial"/>
                <a:sym typeface="Arial"/>
              </a:defRPr>
            </a:lvl4pPr>
            <a:lvl5pPr marL="342905" indent="1041216" algn="ctr" defTabSz="914413">
              <a:spcBef>
                <a:spcPts val="0"/>
              </a:spcBef>
              <a:buSzTx/>
              <a:buNone/>
              <a:defRPr sz="2672">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11611731" y="6272952"/>
            <a:ext cx="416481" cy="414043"/>
          </a:xfrm>
          <a:prstGeom prst="rect">
            <a:avLst/>
          </a:prstGeom>
        </p:spPr>
        <p:txBody>
          <a:bodyPr lIns="130026" tIns="130026" rIns="130026" bIns="130026" anchor="ctr"/>
          <a:lstStyle>
            <a:lvl1pPr algn="r" defTabSz="914413">
              <a:defRPr sz="984">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076888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520709" y="203274"/>
            <a:ext cx="9144003" cy="45743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2"/>
            </a:lvl1pPr>
            <a:lvl2pPr marL="0" indent="0" algn="ctr">
              <a:spcBef>
                <a:spcPts val="0"/>
              </a:spcBef>
              <a:buSzTx/>
              <a:buNone/>
              <a:defRPr sz="2602"/>
            </a:lvl2pPr>
            <a:lvl3pPr marL="0" indent="0" algn="ctr">
              <a:spcBef>
                <a:spcPts val="0"/>
              </a:spcBef>
              <a:buSzTx/>
              <a:buNone/>
              <a:defRPr sz="2602"/>
            </a:lvl3pPr>
            <a:lvl4pPr marL="0" indent="0" algn="ctr">
              <a:spcBef>
                <a:spcPts val="0"/>
              </a:spcBef>
              <a:buSzTx/>
              <a:buNone/>
              <a:defRPr sz="2602"/>
            </a:lvl4pPr>
            <a:lvl5pPr marL="0" indent="0" algn="ctr">
              <a:spcBef>
                <a:spcPts val="0"/>
              </a:spcBef>
              <a:buSzTx/>
              <a:buNone/>
              <a:defRPr sz="2602"/>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305202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291392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6" r:id="rId5"/>
    <p:sldLayoutId id="2147483657" r:id="rId6"/>
    <p:sldLayoutId id="2147483658" r:id="rId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2"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2"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55" y="6536532"/>
            <a:ext cx="282129"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3852336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transition spd="med"/>
  <p:txStyles>
    <p:titleStyle>
      <a:lvl1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1pPr>
      <a:lvl2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2pPr>
      <a:lvl3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3pPr>
      <a:lvl4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4pPr>
      <a:lvl5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5pPr>
      <a:lvl6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6pPr>
      <a:lvl7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7pPr>
      <a:lvl8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8pPr>
      <a:lvl9pPr marL="0" marR="0" indent="0" algn="ctr" defTabSz="41077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9pPr>
    </p:titleStyle>
    <p:bodyStyle>
      <a:lvl1pPr marL="312543"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1pPr>
      <a:lvl2pPr marL="625088"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2pPr>
      <a:lvl3pPr marL="937631"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3pPr>
      <a:lvl4pPr marL="1250174"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4pPr>
      <a:lvl5pPr marL="1562718"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5pPr>
      <a:lvl6pPr marL="1875262"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6pPr>
      <a:lvl7pPr marL="2187805"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7pPr>
      <a:lvl8pPr marL="2500349"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8pPr>
      <a:lvl9pPr marL="2812892" marR="0" indent="-312543" algn="l" defTabSz="41077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1pPr>
      <a:lvl2pPr marL="0" marR="0" indent="160736"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2pPr>
      <a:lvl3pPr marL="0" marR="0" indent="321473"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3pPr>
      <a:lvl4pPr marL="0" marR="0" indent="482211"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4pPr>
      <a:lvl5pPr marL="0" marR="0" indent="642947"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5pPr>
      <a:lvl6pPr marL="0" marR="0" indent="803683"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6pPr>
      <a:lvl7pPr marL="0" marR="0" indent="964420"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7pPr>
      <a:lvl8pPr marL="0" marR="0" indent="1125157"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8pPr>
      <a:lvl9pPr marL="0" marR="0" indent="1285894" algn="ctr" defTabSz="410771"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adlet.com/tlcninajackson/22ndMay2024"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8.xml"/><Relationship Id="rId1" Type="http://schemas.openxmlformats.org/officeDocument/2006/relationships/video" Target="https://player.vimeo.com/video/34381687?app_id=122963" TargetMode="External"/><Relationship Id="rId4" Type="http://schemas.openxmlformats.org/officeDocument/2006/relationships/hyperlink" Target="https://vimeo.com/34381687"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75.tif"/><Relationship Id="rId3" Type="http://schemas.openxmlformats.org/officeDocument/2006/relationships/image" Target="../media/image70.tif"/><Relationship Id="rId7" Type="http://schemas.openxmlformats.org/officeDocument/2006/relationships/image" Target="../media/image74.tif"/><Relationship Id="rId2" Type="http://schemas.openxmlformats.org/officeDocument/2006/relationships/image" Target="../media/image69.tif"/><Relationship Id="rId1" Type="http://schemas.openxmlformats.org/officeDocument/2006/relationships/slideLayout" Target="../slideLayouts/slideLayout18.xml"/><Relationship Id="rId6" Type="http://schemas.openxmlformats.org/officeDocument/2006/relationships/image" Target="../media/image73.tif"/><Relationship Id="rId5" Type="http://schemas.openxmlformats.org/officeDocument/2006/relationships/image" Target="../media/image72.tif"/><Relationship Id="rId10" Type="http://schemas.openxmlformats.org/officeDocument/2006/relationships/image" Target="../media/image77.tif"/><Relationship Id="rId4" Type="http://schemas.openxmlformats.org/officeDocument/2006/relationships/image" Target="../media/image71.tif"/><Relationship Id="rId9" Type="http://schemas.openxmlformats.org/officeDocument/2006/relationships/image" Target="../media/image76.tif"/></Relationships>
</file>

<file path=ppt/slides/_rels/slide53.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27" name="Title of presentation…"/>
          <p:cNvSpPr txBox="1"/>
          <p:nvPr/>
        </p:nvSpPr>
        <p:spPr>
          <a:xfrm>
            <a:off x="666880" y="659385"/>
            <a:ext cx="10686063" cy="3170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4900" b="1">
                <a:solidFill>
                  <a:srgbClr val="FFFFFF"/>
                </a:solidFill>
              </a:defRPr>
            </a:pPr>
            <a:r>
              <a:rPr lang="en-GB" sz="2800" dirty="0"/>
              <a:t>Norfolk Multi-Agency Practice Week Conference</a:t>
            </a:r>
          </a:p>
          <a:p>
            <a:pPr>
              <a:defRPr sz="4900" b="1">
                <a:solidFill>
                  <a:srgbClr val="FFFFFF"/>
                </a:solidFill>
              </a:defRPr>
            </a:pPr>
            <a:endParaRPr lang="en-GB" sz="3200" b="1" i="0" u="none" strike="noStrike" baseline="0" dirty="0">
              <a:solidFill>
                <a:schemeClr val="accent2"/>
              </a:solidFill>
              <a:latin typeface="Source Sans Pro" panose="020B0503030403020204" pitchFamily="34" charset="0"/>
            </a:endParaRPr>
          </a:p>
          <a:p>
            <a:pPr>
              <a:defRPr sz="4900" b="1">
                <a:solidFill>
                  <a:srgbClr val="FFFFFF"/>
                </a:solidFill>
              </a:defRPr>
            </a:pPr>
            <a:r>
              <a:rPr lang="en-GB" sz="4800" b="1" i="0" u="none" strike="noStrike" baseline="0" dirty="0">
                <a:solidFill>
                  <a:schemeClr val="accent2"/>
                </a:solidFill>
                <a:latin typeface="Source Sans Pro" panose="020B0503030403020204" pitchFamily="34" charset="0"/>
              </a:rPr>
              <a:t>Igniting a passion for learning</a:t>
            </a:r>
            <a:endParaRPr sz="4800" dirty="0">
              <a:solidFill>
                <a:schemeClr val="accent2"/>
              </a:solidFill>
            </a:endParaRPr>
          </a:p>
          <a:p>
            <a:pPr>
              <a:defRPr sz="3200">
                <a:solidFill>
                  <a:srgbClr val="FFFFFF"/>
                </a:solidFill>
              </a:defRPr>
            </a:pPr>
            <a:endParaRPr lang="en-GB" dirty="0"/>
          </a:p>
          <a:p>
            <a:pPr>
              <a:defRPr sz="3200">
                <a:solidFill>
                  <a:srgbClr val="FFFFFF"/>
                </a:solidFill>
              </a:defRPr>
            </a:pPr>
            <a:endParaRPr lang="en-GB" dirty="0"/>
          </a:p>
          <a:p>
            <a:pPr>
              <a:defRPr sz="3200">
                <a:solidFill>
                  <a:srgbClr val="FFFFFF"/>
                </a:solidFill>
              </a:defRPr>
            </a:pPr>
            <a:r>
              <a:rPr lang="en-GB" sz="2800" dirty="0"/>
              <a:t>Wednesday 22 May 2024</a:t>
            </a:r>
            <a:endParaRPr sz="2800" dirty="0"/>
          </a:p>
        </p:txBody>
      </p:sp>
      <p:pic>
        <p:nvPicPr>
          <p:cNvPr id="229" name="Flourish Logo.png" descr="Flourish Logo.png"/>
          <p:cNvPicPr>
            <a:picLocks noChangeAspect="1"/>
          </p:cNvPicPr>
          <p:nvPr/>
        </p:nvPicPr>
        <p:blipFill>
          <a:blip r:embed="rId2"/>
          <a:stretch>
            <a:fillRect/>
          </a:stretch>
        </p:blipFill>
        <p:spPr>
          <a:xfrm>
            <a:off x="666880" y="5235533"/>
            <a:ext cx="1650940" cy="1109364"/>
          </a:xfrm>
          <a:prstGeom prst="rect">
            <a:avLst/>
          </a:prstGeom>
          <a:ln w="12700">
            <a:miter lim="400000"/>
          </a:ln>
        </p:spPr>
      </p:pic>
      <p:pic>
        <p:nvPicPr>
          <p:cNvPr id="231" name="Image" descr="Image"/>
          <p:cNvPicPr>
            <a:picLocks noChangeAspect="1"/>
          </p:cNvPicPr>
          <p:nvPr/>
        </p:nvPicPr>
        <p:blipFill>
          <a:blip r:embed="rId3"/>
          <a:stretch>
            <a:fillRect/>
          </a:stretch>
        </p:blipFill>
        <p:spPr>
          <a:xfrm>
            <a:off x="7239477" y="3095034"/>
            <a:ext cx="5463796" cy="347688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4.jpg" descr="image4.jpg"/>
          <p:cNvPicPr>
            <a:picLocks noChangeAspect="1"/>
          </p:cNvPicPr>
          <p:nvPr/>
        </p:nvPicPr>
        <p:blipFill>
          <a:blip r:embed="rId2"/>
          <a:stretch>
            <a:fillRect/>
          </a:stretch>
        </p:blipFill>
        <p:spPr>
          <a:xfrm>
            <a:off x="1524140" y="105"/>
            <a:ext cx="9143722" cy="6857791"/>
          </a:xfrm>
          <a:prstGeom prst="rect">
            <a:avLst/>
          </a:prstGeom>
          <a:ln w="12700">
            <a:miter lim="400000"/>
          </a:ln>
        </p:spPr>
      </p:pic>
      <p:sp>
        <p:nvSpPr>
          <p:cNvPr id="247" name="Created with Haiku Deck"/>
          <p:cNvSpPr txBox="1"/>
          <p:nvPr/>
        </p:nvSpPr>
        <p:spPr>
          <a:xfrm>
            <a:off x="9113428" y="6652162"/>
            <a:ext cx="2819315" cy="211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1300480">
              <a:defRPr sz="1100" b="0">
                <a:solidFill>
                  <a:srgbClr val="FFFFFF"/>
                </a:solidFill>
                <a:latin typeface="Arial"/>
                <a:ea typeface="Arial"/>
                <a:cs typeface="Arial"/>
                <a:sym typeface="Arial"/>
              </a:defRPr>
            </a:lvl1pPr>
          </a:lstStyle>
          <a:p>
            <a:pPr defTabSz="914367"/>
            <a:r>
              <a:rPr sz="773"/>
              <a:t>Created with Haiku Deck</a:t>
            </a:r>
          </a:p>
        </p:txBody>
      </p:sp>
      <p:pic>
        <p:nvPicPr>
          <p:cNvPr id="248" name="fizz.png" descr="fizz.png"/>
          <p:cNvPicPr>
            <a:picLocks noChangeAspect="1"/>
          </p:cNvPicPr>
          <p:nvPr/>
        </p:nvPicPr>
        <p:blipFill>
          <a:blip r:embed="rId3"/>
          <a:stretch>
            <a:fillRect/>
          </a:stretch>
        </p:blipFill>
        <p:spPr>
          <a:xfrm>
            <a:off x="1686357" y="5978618"/>
            <a:ext cx="779918" cy="755755"/>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Overview of Session"/>
          <p:cNvSpPr/>
          <p:nvPr/>
        </p:nvSpPr>
        <p:spPr>
          <a:xfrm>
            <a:off x="2390569" y="438961"/>
            <a:ext cx="7410865" cy="747494"/>
          </a:xfrm>
          <a:prstGeom prst="roundRect">
            <a:avLst>
              <a:gd name="adj" fmla="val 25484"/>
            </a:avLst>
          </a:prstGeom>
          <a:solidFill>
            <a:srgbClr val="FFFFFF"/>
          </a:solidFill>
          <a:ln w="635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1300480">
              <a:defRPr sz="6800" b="0">
                <a:latin typeface="Arial"/>
                <a:ea typeface="Arial"/>
                <a:cs typeface="Arial"/>
                <a:sym typeface="Arial"/>
              </a:defRPr>
            </a:lvl1pPr>
          </a:lstStyle>
          <a:p>
            <a:pPr algn="ctr" defTabSz="914367"/>
            <a:r>
              <a:rPr sz="4781"/>
              <a:t>Overview of Session</a:t>
            </a:r>
          </a:p>
        </p:txBody>
      </p:sp>
      <p:sp>
        <p:nvSpPr>
          <p:cNvPr id="251" name="Rounded Rectangle"/>
          <p:cNvSpPr/>
          <p:nvPr/>
        </p:nvSpPr>
        <p:spPr>
          <a:xfrm>
            <a:off x="3315577" y="4319970"/>
            <a:ext cx="5749325" cy="1767427"/>
          </a:xfrm>
          <a:prstGeom prst="roundRect">
            <a:avLst>
              <a:gd name="adj" fmla="val 15814"/>
            </a:avLst>
          </a:prstGeom>
          <a:solidFill>
            <a:srgbClr val="162A48"/>
          </a:solidFill>
          <a:ln w="25400">
            <a:solidFill>
              <a:srgbClr val="FFAB40"/>
            </a:solidFill>
          </a:ln>
        </p:spPr>
        <p:txBody>
          <a:bodyPr lIns="0" tIns="0" rIns="0" bIns="0"/>
          <a:lstStyle/>
          <a:p>
            <a:pPr defTabSz="914413">
              <a:defRPr sz="1800" b="0">
                <a:latin typeface="Arial"/>
                <a:ea typeface="Arial"/>
                <a:cs typeface="Arial"/>
                <a:sym typeface="Arial"/>
              </a:defRPr>
            </a:pPr>
            <a:endParaRPr sz="949">
              <a:latin typeface="Arial"/>
              <a:cs typeface="Arial"/>
              <a:sym typeface="Arial"/>
            </a:endParaRPr>
          </a:p>
        </p:txBody>
      </p:sp>
      <p:sp>
        <p:nvSpPr>
          <p:cNvPr id="252" name="Rounded Rectangle"/>
          <p:cNvSpPr/>
          <p:nvPr/>
        </p:nvSpPr>
        <p:spPr>
          <a:xfrm>
            <a:off x="2577442" y="2457796"/>
            <a:ext cx="1577560" cy="1440812"/>
          </a:xfrm>
          <a:prstGeom prst="roundRect">
            <a:avLst>
              <a:gd name="adj" fmla="val 15717"/>
            </a:avLst>
          </a:prstGeom>
          <a:solidFill>
            <a:srgbClr val="4775B7"/>
          </a:solidFill>
          <a:ln w="25400">
            <a:solidFill>
              <a:srgbClr val="009051"/>
            </a:solidFill>
          </a:ln>
        </p:spPr>
        <p:txBody>
          <a:bodyPr lIns="0" tIns="0" rIns="0" bIns="0"/>
          <a:lstStyle/>
          <a:p>
            <a:pPr defTabSz="914413">
              <a:defRPr sz="1800" b="0">
                <a:latin typeface="Arial"/>
                <a:ea typeface="Arial"/>
                <a:cs typeface="Arial"/>
                <a:sym typeface="Arial"/>
              </a:defRPr>
            </a:pPr>
            <a:endParaRPr sz="949">
              <a:latin typeface="Arial"/>
              <a:cs typeface="Arial"/>
              <a:sym typeface="Arial"/>
            </a:endParaRPr>
          </a:p>
        </p:txBody>
      </p:sp>
      <p:sp>
        <p:nvSpPr>
          <p:cNvPr id="253" name="Rounded Rectangle"/>
          <p:cNvSpPr/>
          <p:nvPr/>
        </p:nvSpPr>
        <p:spPr>
          <a:xfrm>
            <a:off x="5492790" y="2395010"/>
            <a:ext cx="1580507" cy="1437637"/>
          </a:xfrm>
          <a:prstGeom prst="roundRect">
            <a:avLst>
              <a:gd name="adj" fmla="val 19441"/>
            </a:avLst>
          </a:prstGeom>
          <a:solidFill>
            <a:srgbClr val="E26B41"/>
          </a:solidFill>
          <a:ln w="12700">
            <a:miter lim="400000"/>
          </a:ln>
        </p:spPr>
        <p:txBody>
          <a:bodyPr lIns="0" tIns="0" rIns="0" bIns="0"/>
          <a:lstStyle/>
          <a:p>
            <a:pPr defTabSz="914413">
              <a:defRPr sz="1800" b="0">
                <a:latin typeface="Arial"/>
                <a:ea typeface="Arial"/>
                <a:cs typeface="Arial"/>
                <a:sym typeface="Arial"/>
              </a:defRPr>
            </a:pPr>
            <a:endParaRPr sz="949">
              <a:latin typeface="Arial"/>
              <a:cs typeface="Arial"/>
              <a:sym typeface="Arial"/>
            </a:endParaRPr>
          </a:p>
        </p:txBody>
      </p:sp>
      <p:sp>
        <p:nvSpPr>
          <p:cNvPr id="254" name="Awareness - Understanding…"/>
          <p:cNvSpPr txBox="1"/>
          <p:nvPr/>
        </p:nvSpPr>
        <p:spPr>
          <a:xfrm>
            <a:off x="3341702" y="4460769"/>
            <a:ext cx="5697073" cy="1590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defTabSz="914413">
              <a:defRPr sz="4900" b="0">
                <a:solidFill>
                  <a:srgbClr val="FFFFFF"/>
                </a:solidFill>
                <a:latin typeface="Arial"/>
                <a:ea typeface="Arial"/>
                <a:cs typeface="Arial"/>
                <a:sym typeface="Arial"/>
              </a:defRPr>
            </a:pPr>
            <a:r>
              <a:rPr sz="3446">
                <a:solidFill>
                  <a:srgbClr val="FFFFFF"/>
                </a:solidFill>
                <a:latin typeface="Arial"/>
                <a:cs typeface="Arial"/>
                <a:sym typeface="Arial"/>
              </a:rPr>
              <a:t>Awareness - Understanding  </a:t>
            </a:r>
          </a:p>
          <a:p>
            <a:pPr algn="ctr" defTabSz="914413">
              <a:defRPr sz="4900" b="0">
                <a:solidFill>
                  <a:srgbClr val="FFFFFF"/>
                </a:solidFill>
                <a:latin typeface="Arial"/>
                <a:ea typeface="Arial"/>
                <a:cs typeface="Arial"/>
                <a:sym typeface="Arial"/>
              </a:defRPr>
            </a:pPr>
            <a:r>
              <a:rPr sz="3446">
                <a:solidFill>
                  <a:srgbClr val="FFFFFF"/>
                </a:solidFill>
                <a:latin typeface="Arial"/>
                <a:cs typeface="Arial"/>
                <a:sym typeface="Arial"/>
              </a:rPr>
              <a:t>Application - Growth - Hope</a:t>
            </a:r>
          </a:p>
          <a:p>
            <a:pPr algn="ctr" defTabSz="914413">
              <a:defRPr sz="4900" b="0">
                <a:solidFill>
                  <a:srgbClr val="FFFFFF"/>
                </a:solidFill>
                <a:latin typeface="Arial"/>
                <a:ea typeface="Arial"/>
                <a:cs typeface="Arial"/>
                <a:sym typeface="Arial"/>
              </a:defRPr>
            </a:pPr>
            <a:r>
              <a:rPr sz="3446">
                <a:solidFill>
                  <a:srgbClr val="FFFFFF"/>
                </a:solidFill>
                <a:latin typeface="Arial"/>
                <a:cs typeface="Arial"/>
                <a:sym typeface="Arial"/>
              </a:rPr>
              <a:t>Purpose</a:t>
            </a:r>
          </a:p>
        </p:txBody>
      </p:sp>
      <p:sp>
        <p:nvSpPr>
          <p:cNvPr id="255" name="What…"/>
          <p:cNvSpPr txBox="1"/>
          <p:nvPr/>
        </p:nvSpPr>
        <p:spPr>
          <a:xfrm>
            <a:off x="2658511" y="2767771"/>
            <a:ext cx="1248740" cy="735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defTabSz="914413">
              <a:defRPr sz="5300" b="0">
                <a:solidFill>
                  <a:srgbClr val="FFFFFF"/>
                </a:solidFill>
                <a:latin typeface="Arial"/>
                <a:ea typeface="Arial"/>
                <a:cs typeface="Arial"/>
                <a:sym typeface="Arial"/>
              </a:defRPr>
            </a:pPr>
            <a:r>
              <a:rPr sz="3726">
                <a:solidFill>
                  <a:srgbClr val="FFFFFF"/>
                </a:solidFill>
                <a:latin typeface="Arial"/>
                <a:cs typeface="Arial"/>
                <a:sym typeface="Arial"/>
              </a:rPr>
              <a:t> What</a:t>
            </a:r>
          </a:p>
          <a:p>
            <a:pPr algn="ctr" defTabSz="914413">
              <a:defRPr sz="1500" b="0">
                <a:solidFill>
                  <a:srgbClr val="FFFFFF"/>
                </a:solidFill>
                <a:latin typeface="Arial"/>
                <a:ea typeface="Arial"/>
                <a:cs typeface="Arial"/>
                <a:sym typeface="Arial"/>
              </a:defRPr>
            </a:pPr>
            <a:r>
              <a:rPr sz="1055">
                <a:solidFill>
                  <a:srgbClr val="FFFFFF"/>
                </a:solidFill>
                <a:latin typeface="Arial"/>
                <a:cs typeface="Arial"/>
                <a:sym typeface="Arial"/>
              </a:rPr>
              <a:t>do we need to do</a:t>
            </a:r>
          </a:p>
        </p:txBody>
      </p:sp>
      <p:sp>
        <p:nvSpPr>
          <p:cNvPr id="256" name="Why…"/>
          <p:cNvSpPr txBox="1"/>
          <p:nvPr/>
        </p:nvSpPr>
        <p:spPr>
          <a:xfrm>
            <a:off x="5770883" y="2750351"/>
            <a:ext cx="1024319" cy="719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defTabSz="914413">
              <a:defRPr sz="5300" b="0">
                <a:solidFill>
                  <a:srgbClr val="FFFFFF"/>
                </a:solidFill>
                <a:latin typeface="Arial"/>
                <a:ea typeface="Arial"/>
                <a:cs typeface="Arial"/>
                <a:sym typeface="Arial"/>
              </a:defRPr>
            </a:pPr>
            <a:r>
              <a:rPr sz="3726">
                <a:solidFill>
                  <a:srgbClr val="FFFFFF"/>
                </a:solidFill>
                <a:latin typeface="Arial"/>
                <a:cs typeface="Arial"/>
                <a:sym typeface="Arial"/>
              </a:rPr>
              <a:t>Why</a:t>
            </a:r>
          </a:p>
          <a:p>
            <a:pPr algn="ctr" defTabSz="914413">
              <a:defRPr sz="1800" b="0">
                <a:solidFill>
                  <a:srgbClr val="FFFFFF"/>
                </a:solidFill>
                <a:latin typeface="Arial"/>
                <a:ea typeface="Arial"/>
                <a:cs typeface="Arial"/>
                <a:sym typeface="Arial"/>
              </a:defRPr>
            </a:pPr>
            <a:r>
              <a:rPr sz="949">
                <a:solidFill>
                  <a:srgbClr val="FFFFFF"/>
                </a:solidFill>
                <a:latin typeface="Arial"/>
                <a:cs typeface="Arial"/>
                <a:sym typeface="Arial"/>
              </a:rPr>
              <a:t>do we need to do it</a:t>
            </a:r>
          </a:p>
        </p:txBody>
      </p:sp>
      <p:sp>
        <p:nvSpPr>
          <p:cNvPr id="257" name="Rounded Rectangle"/>
          <p:cNvSpPr/>
          <p:nvPr/>
        </p:nvSpPr>
        <p:spPr>
          <a:xfrm>
            <a:off x="8066795" y="2395010"/>
            <a:ext cx="1580507" cy="1437637"/>
          </a:xfrm>
          <a:prstGeom prst="roundRect">
            <a:avLst>
              <a:gd name="adj" fmla="val 19441"/>
            </a:avLst>
          </a:prstGeom>
          <a:solidFill>
            <a:srgbClr val="4775B7"/>
          </a:solidFill>
          <a:ln w="12700">
            <a:miter lim="400000"/>
          </a:ln>
        </p:spPr>
        <p:txBody>
          <a:bodyPr lIns="0" tIns="0" rIns="0" bIns="0"/>
          <a:lstStyle/>
          <a:p>
            <a:pPr defTabSz="914413">
              <a:defRPr sz="1800" b="0">
                <a:latin typeface="Arial"/>
                <a:ea typeface="Arial"/>
                <a:cs typeface="Arial"/>
                <a:sym typeface="Arial"/>
              </a:defRPr>
            </a:pPr>
            <a:endParaRPr sz="949">
              <a:latin typeface="Arial"/>
              <a:cs typeface="Arial"/>
              <a:sym typeface="Arial"/>
            </a:endParaRPr>
          </a:p>
        </p:txBody>
      </p:sp>
      <p:sp>
        <p:nvSpPr>
          <p:cNvPr id="258" name="How…"/>
          <p:cNvSpPr txBox="1"/>
          <p:nvPr/>
        </p:nvSpPr>
        <p:spPr>
          <a:xfrm>
            <a:off x="8312828" y="2750351"/>
            <a:ext cx="1088439" cy="719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defTabSz="914413">
              <a:defRPr sz="5300" b="0">
                <a:solidFill>
                  <a:srgbClr val="FFFFFF"/>
                </a:solidFill>
                <a:latin typeface="Arial"/>
                <a:ea typeface="Arial"/>
                <a:cs typeface="Arial"/>
                <a:sym typeface="Arial"/>
              </a:defRPr>
            </a:pPr>
            <a:r>
              <a:rPr sz="3726">
                <a:solidFill>
                  <a:srgbClr val="FFFFFF"/>
                </a:solidFill>
                <a:latin typeface="Arial"/>
                <a:cs typeface="Arial"/>
                <a:sym typeface="Arial"/>
              </a:rPr>
              <a:t>How </a:t>
            </a:r>
          </a:p>
          <a:p>
            <a:pPr algn="ctr" defTabSz="914413">
              <a:defRPr sz="1800" b="0">
                <a:solidFill>
                  <a:srgbClr val="FFFFFF"/>
                </a:solidFill>
                <a:latin typeface="Arial"/>
                <a:ea typeface="Arial"/>
                <a:cs typeface="Arial"/>
                <a:sym typeface="Arial"/>
              </a:defRPr>
            </a:pPr>
            <a:r>
              <a:rPr sz="949">
                <a:solidFill>
                  <a:srgbClr val="FFFFFF"/>
                </a:solidFill>
                <a:latin typeface="Arial"/>
                <a:cs typeface="Arial"/>
                <a:sym typeface="Arial"/>
              </a:rPr>
              <a:t>do we do it</a:t>
            </a:r>
          </a:p>
        </p:txBody>
      </p:sp>
      <p:sp>
        <p:nvSpPr>
          <p:cNvPr id="259" name="Neurodiveristy"/>
          <p:cNvSpPr txBox="1"/>
          <p:nvPr/>
        </p:nvSpPr>
        <p:spPr>
          <a:xfrm>
            <a:off x="2454784" y="1462892"/>
            <a:ext cx="7282441" cy="678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600">
                <a:solidFill>
                  <a:srgbClr val="E26B41"/>
                </a:solidFill>
              </a:defRPr>
            </a:lvl1pPr>
          </a:lstStyle>
          <a:p>
            <a:pPr algn="ctr" defTabSz="410751"/>
            <a:r>
              <a:rPr lang="en-GB" sz="3937" b="1" dirty="0">
                <a:latin typeface="Helvetica Neue"/>
                <a:sym typeface="Helvetica Neue"/>
              </a:rPr>
              <a:t>Igniting a passion for learning</a:t>
            </a:r>
            <a:endParaRPr sz="3937" b="1" dirty="0">
              <a:latin typeface="Helvetica Neue"/>
              <a:sym typeface="Helvetica Neue"/>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During our session together I’d like us to:"/>
          <p:cNvSpPr txBox="1"/>
          <p:nvPr/>
        </p:nvSpPr>
        <p:spPr>
          <a:xfrm>
            <a:off x="2258446" y="385634"/>
            <a:ext cx="7752121" cy="490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l" defTabSz="1739900">
              <a:lnSpc>
                <a:spcPct val="90000"/>
              </a:lnSpc>
              <a:spcBef>
                <a:spcPts val="2000"/>
              </a:spcBef>
              <a:defRPr sz="4300">
                <a:latin typeface="Helvetica"/>
                <a:ea typeface="Helvetica"/>
                <a:cs typeface="Helvetica"/>
                <a:sym typeface="Helvetica"/>
              </a:defRPr>
            </a:lvl1pPr>
          </a:lstStyle>
          <a:p>
            <a:pPr defTabSz="1223324">
              <a:spcBef>
                <a:spcPts val="1406"/>
              </a:spcBef>
            </a:pPr>
            <a:r>
              <a:rPr sz="3024" b="1"/>
              <a:t>During our session together I’d like us to:</a:t>
            </a:r>
          </a:p>
        </p:txBody>
      </p:sp>
      <p:sp>
        <p:nvSpPr>
          <p:cNvPr id="262" name="Interact as much as possible"/>
          <p:cNvSpPr/>
          <p:nvPr/>
        </p:nvSpPr>
        <p:spPr>
          <a:xfrm>
            <a:off x="2013305" y="1470481"/>
            <a:ext cx="2386108" cy="2191847"/>
          </a:xfrm>
          <a:prstGeom prst="ellipse">
            <a:avLst/>
          </a:prstGeom>
          <a:solidFill>
            <a:srgbClr val="3E6FB7"/>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1130300">
              <a:defRPr sz="3100" b="0">
                <a:solidFill>
                  <a:srgbClr val="FFFFFF"/>
                </a:solidFill>
                <a:latin typeface="Graphik"/>
                <a:ea typeface="Graphik"/>
                <a:cs typeface="Graphik"/>
                <a:sym typeface="Graphik"/>
              </a:defRPr>
            </a:lvl1pPr>
          </a:lstStyle>
          <a:p>
            <a:pPr algn="ctr" defTabSz="794714"/>
            <a:r>
              <a:rPr sz="2180"/>
              <a:t>Interact as much as possible</a:t>
            </a:r>
          </a:p>
        </p:txBody>
      </p:sp>
      <p:sp>
        <p:nvSpPr>
          <p:cNvPr id="263" name="Make it a safe environment for you to ask ANY questions"/>
          <p:cNvSpPr/>
          <p:nvPr/>
        </p:nvSpPr>
        <p:spPr>
          <a:xfrm>
            <a:off x="4902947" y="1470481"/>
            <a:ext cx="2386108" cy="2191847"/>
          </a:xfrm>
          <a:prstGeom prst="ellipse">
            <a:avLst/>
          </a:prstGeom>
          <a:solidFill>
            <a:srgbClr val="F26131"/>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1130300">
              <a:defRPr sz="2800" b="0">
                <a:solidFill>
                  <a:srgbClr val="FFFFFF"/>
                </a:solidFill>
                <a:latin typeface="Graphik"/>
                <a:ea typeface="Graphik"/>
                <a:cs typeface="Graphik"/>
                <a:sym typeface="Graphik"/>
              </a:defRPr>
            </a:lvl1pPr>
          </a:lstStyle>
          <a:p>
            <a:pPr algn="ctr" defTabSz="794714"/>
            <a:r>
              <a:rPr sz="1969"/>
              <a:t>Make it a safe environment for you to ask ANY questions</a:t>
            </a:r>
          </a:p>
        </p:txBody>
      </p:sp>
      <p:sp>
        <p:nvSpPr>
          <p:cNvPr id="264" name="Share your own knowledge, skills and experiences"/>
          <p:cNvSpPr/>
          <p:nvPr/>
        </p:nvSpPr>
        <p:spPr>
          <a:xfrm>
            <a:off x="7897278" y="1470481"/>
            <a:ext cx="2386108" cy="2191847"/>
          </a:xfrm>
          <a:prstGeom prst="ellipse">
            <a:avLst/>
          </a:prstGeom>
          <a:solidFill>
            <a:srgbClr val="202946"/>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1130300">
              <a:defRPr sz="2900" b="0">
                <a:solidFill>
                  <a:srgbClr val="FFFFFF"/>
                </a:solidFill>
                <a:latin typeface="Graphik"/>
                <a:ea typeface="Graphik"/>
                <a:cs typeface="Graphik"/>
                <a:sym typeface="Graphik"/>
              </a:defRPr>
            </a:lvl1pPr>
          </a:lstStyle>
          <a:p>
            <a:pPr algn="ctr" defTabSz="794714"/>
            <a:r>
              <a:rPr sz="2039"/>
              <a:t>Share your own knowledge, skills and experiences</a:t>
            </a:r>
          </a:p>
        </p:txBody>
      </p:sp>
      <p:sp>
        <p:nvSpPr>
          <p:cNvPr id="265" name="Have a positive learning experience together"/>
          <p:cNvSpPr/>
          <p:nvPr/>
        </p:nvSpPr>
        <p:spPr>
          <a:xfrm>
            <a:off x="2169341" y="4079033"/>
            <a:ext cx="7853318" cy="2191847"/>
          </a:xfrm>
          <a:prstGeom prst="roundRect">
            <a:avLst>
              <a:gd name="adj" fmla="val 6111"/>
            </a:avLst>
          </a:prstGeom>
          <a:solidFill>
            <a:srgbClr val="FFCD15"/>
          </a:solidFill>
          <a:ln w="114300">
            <a:solidFill>
              <a:srgbClr val="000000"/>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defTabSz="1130300">
              <a:defRPr sz="6000" b="0">
                <a:latin typeface="Graphik"/>
                <a:ea typeface="Graphik"/>
                <a:cs typeface="Graphik"/>
                <a:sym typeface="Graphik"/>
              </a:defRPr>
            </a:lvl1pPr>
          </a:lstStyle>
          <a:p>
            <a:pPr algn="ctr" defTabSz="794714"/>
            <a:r>
              <a:rPr sz="4219"/>
              <a:t>Have a positive learning experience together</a:t>
            </a:r>
          </a:p>
        </p:txBody>
      </p:sp>
      <p:sp>
        <p:nvSpPr>
          <p:cNvPr id="267" name="👍"/>
          <p:cNvSpPr txBox="1"/>
          <p:nvPr/>
        </p:nvSpPr>
        <p:spPr>
          <a:xfrm>
            <a:off x="9131536" y="5453177"/>
            <a:ext cx="705320" cy="627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l" defTabSz="1739900">
              <a:lnSpc>
                <a:spcPct val="90000"/>
              </a:lnSpc>
              <a:spcBef>
                <a:spcPts val="2000"/>
              </a:spcBef>
              <a:defRPr sz="5700" b="0">
                <a:latin typeface="Canela Text Regular"/>
                <a:ea typeface="Canela Text Regular"/>
                <a:cs typeface="Canela Text Regular"/>
                <a:sym typeface="Canela Text Regular"/>
              </a:defRPr>
            </a:lvl1pPr>
          </a:lstStyle>
          <a:p>
            <a:pPr defTabSz="1223324">
              <a:spcBef>
                <a:spcPts val="1406"/>
              </a:spcBef>
            </a:pPr>
            <a:r>
              <a:rPr sz="4008"/>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iterate>
                                    <p:tmAbs val="0"/>
                                  </p:iterate>
                                  <p:childTnLst>
                                    <p:set>
                                      <p:cBhvr>
                                        <p:cTn id="10" fill="hold"/>
                                        <p:tgtEl>
                                          <p:spTgt spid="262"/>
                                        </p:tgtEl>
                                        <p:attrNameLst>
                                          <p:attrName>style.visibility</p:attrName>
                                        </p:attrNameLst>
                                      </p:cBhvr>
                                      <p:to>
                                        <p:strVal val="visible"/>
                                      </p:to>
                                    </p:set>
                                    <p:anim calcmode="lin" valueType="num">
                                      <p:cBhvr>
                                        <p:cTn id="11" dur="1000" fill="hold"/>
                                        <p:tgtEl>
                                          <p:spTgt spid="262"/>
                                        </p:tgtEl>
                                        <p:attrNameLst>
                                          <p:attrName>ppt_w</p:attrName>
                                        </p:attrNameLst>
                                      </p:cBhvr>
                                      <p:tavLst>
                                        <p:tav tm="0">
                                          <p:val>
                                            <p:fltVal val="0"/>
                                          </p:val>
                                        </p:tav>
                                        <p:tav tm="100000">
                                          <p:val>
                                            <p:strVal val="#ppt_w"/>
                                          </p:val>
                                        </p:tav>
                                      </p:tavLst>
                                    </p:anim>
                                    <p:anim calcmode="lin" valueType="num">
                                      <p:cBhvr>
                                        <p:cTn id="12" dur="1000" fill="hold"/>
                                        <p:tgtEl>
                                          <p:spTgt spid="26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263"/>
                                        </p:tgtEl>
                                        <p:attrNameLst>
                                          <p:attrName>style.visibility</p:attrName>
                                        </p:attrNameLst>
                                      </p:cBhvr>
                                      <p:to>
                                        <p:strVal val="visible"/>
                                      </p:to>
                                    </p:set>
                                    <p:anim calcmode="lin" valueType="num">
                                      <p:cBhvr>
                                        <p:cTn id="17" dur="1000" fill="hold"/>
                                        <p:tgtEl>
                                          <p:spTgt spid="263"/>
                                        </p:tgtEl>
                                        <p:attrNameLst>
                                          <p:attrName>ppt_w</p:attrName>
                                        </p:attrNameLst>
                                      </p:cBhvr>
                                      <p:tavLst>
                                        <p:tav tm="0">
                                          <p:val>
                                            <p:fltVal val="0"/>
                                          </p:val>
                                        </p:tav>
                                        <p:tav tm="100000">
                                          <p:val>
                                            <p:strVal val="#ppt_w"/>
                                          </p:val>
                                        </p:tav>
                                      </p:tavLst>
                                    </p:anim>
                                    <p:anim calcmode="lin" valueType="num">
                                      <p:cBhvr>
                                        <p:cTn id="18" dur="1000" fill="hold"/>
                                        <p:tgtEl>
                                          <p:spTgt spid="26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264"/>
                                        </p:tgtEl>
                                        <p:attrNameLst>
                                          <p:attrName>style.visibility</p:attrName>
                                        </p:attrNameLst>
                                      </p:cBhvr>
                                      <p:to>
                                        <p:strVal val="visible"/>
                                      </p:to>
                                    </p:set>
                                    <p:anim calcmode="lin" valueType="num">
                                      <p:cBhvr>
                                        <p:cTn id="23" dur="1000" fill="hold"/>
                                        <p:tgtEl>
                                          <p:spTgt spid="264"/>
                                        </p:tgtEl>
                                        <p:attrNameLst>
                                          <p:attrName>ppt_w</p:attrName>
                                        </p:attrNameLst>
                                      </p:cBhvr>
                                      <p:tavLst>
                                        <p:tav tm="0">
                                          <p:val>
                                            <p:fltVal val="0"/>
                                          </p:val>
                                        </p:tav>
                                        <p:tav tm="100000">
                                          <p:val>
                                            <p:strVal val="#ppt_w"/>
                                          </p:val>
                                        </p:tav>
                                      </p:tavLst>
                                    </p:anim>
                                    <p:anim calcmode="lin" valueType="num">
                                      <p:cBhvr>
                                        <p:cTn id="24" dur="1000" fill="hold"/>
                                        <p:tgtEl>
                                          <p:spTgt spid="264"/>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100"/>
                                  </p:iterate>
                                  <p:childTnLst>
                                    <p:set>
                                      <p:cBhvr>
                                        <p:cTn id="28" fill="hold"/>
                                        <p:tgtEl>
                                          <p:spTgt spid="2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iterate>
                                    <p:tmAbs val="0"/>
                                  </p:iterate>
                                  <p:childTnLst>
                                    <p:set>
                                      <p:cBhvr>
                                        <p:cTn id="32" fill="hold"/>
                                        <p:tgtEl>
                                          <p:spTgt spid="267"/>
                                        </p:tgtEl>
                                        <p:attrNameLst>
                                          <p:attrName>style.visibility</p:attrName>
                                        </p:attrNameLst>
                                      </p:cBhvr>
                                      <p:to>
                                        <p:strVal val="visible"/>
                                      </p:to>
                                    </p:set>
                                    <p:animEffect transition="in" filter="box(out)">
                                      <p:cBhvr>
                                        <p:cTn id="33"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advAuto="0"/>
      <p:bldP spid="262" grpId="0" animBg="1" advAuto="0"/>
      <p:bldP spid="263" grpId="0" animBg="1" advAuto="0"/>
      <p:bldP spid="264" grpId="0" animBg="1" advAuto="0"/>
      <p:bldP spid="265" grpId="0" animBg="1" advAuto="0"/>
      <p:bldP spid="26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9" name="Let’s all join the Padlet Wall"/>
          <p:cNvSpPr txBox="1"/>
          <p:nvPr/>
        </p:nvSpPr>
        <p:spPr>
          <a:xfrm>
            <a:off x="3923131" y="66953"/>
            <a:ext cx="4345739" cy="461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3600">
                <a:solidFill>
                  <a:schemeClr val="accent4">
                    <a:hueOff val="366961"/>
                    <a:satOff val="4172"/>
                    <a:lumOff val="11129"/>
                  </a:schemeClr>
                </a:solidFill>
              </a:defRPr>
            </a:lvl1pPr>
          </a:lstStyle>
          <a:p>
            <a:pPr algn="ctr" defTabSz="410751"/>
            <a:r>
              <a:rPr sz="2531" b="1">
                <a:solidFill>
                  <a:srgbClr val="FAE232">
                    <a:hueOff val="366961"/>
                    <a:satOff val="4172"/>
                    <a:lumOff val="11129"/>
                  </a:srgbClr>
                </a:solidFill>
                <a:latin typeface="Helvetica Neue"/>
                <a:sym typeface="Helvetica Neue"/>
              </a:rPr>
              <a:t>Let’s all join the Padlet Wall</a:t>
            </a:r>
          </a:p>
        </p:txBody>
      </p:sp>
      <p:sp>
        <p:nvSpPr>
          <p:cNvPr id="3" name="TextBox 2">
            <a:extLst>
              <a:ext uri="{FF2B5EF4-FFF2-40B4-BE49-F238E27FC236}">
                <a16:creationId xmlns:a16="http://schemas.microsoft.com/office/drawing/2014/main" id="{4796B783-FB4D-3A15-5D67-79E4D13904A6}"/>
              </a:ext>
            </a:extLst>
          </p:cNvPr>
          <p:cNvSpPr txBox="1"/>
          <p:nvPr/>
        </p:nvSpPr>
        <p:spPr>
          <a:xfrm>
            <a:off x="1540966" y="6224492"/>
            <a:ext cx="8954337" cy="871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0751"/>
            <a:r>
              <a:rPr lang="en-US" sz="2531" b="1" dirty="0">
                <a:solidFill>
                  <a:srgbClr val="FFFF00"/>
                </a:solidFill>
                <a:latin typeface="Helvetica Neue"/>
                <a:sym typeface="Helvetica Neue"/>
                <a:hlinkClick r:id="rId2">
                  <a:extLst>
                    <a:ext uri="{A12FA001-AC4F-418D-AE19-62706E023703}">
                      <ahyp:hlinkClr xmlns:ahyp="http://schemas.microsoft.com/office/drawing/2018/hyperlinkcolor" val="tx"/>
                    </a:ext>
                  </a:extLst>
                </a:hlinkClick>
              </a:rPr>
              <a:t>https://padlet.com/tlcninajackson/22ndMay2024</a:t>
            </a:r>
            <a:endParaRPr lang="en-US" sz="2531" b="1" dirty="0">
              <a:solidFill>
                <a:srgbClr val="FFFF00"/>
              </a:solidFill>
              <a:latin typeface="Helvetica Neue"/>
              <a:sym typeface="Helvetica Neue"/>
            </a:endParaRPr>
          </a:p>
          <a:p>
            <a:pPr algn="ctr" defTabSz="410751"/>
            <a:endParaRPr lang="en-US" sz="2531" b="1" dirty="0">
              <a:solidFill>
                <a:srgbClr val="FFFF00"/>
              </a:solidFill>
              <a:latin typeface="Helvetica Neue"/>
              <a:sym typeface="Helvetica Neue"/>
            </a:endParaRPr>
          </a:p>
        </p:txBody>
      </p:sp>
      <p:pic>
        <p:nvPicPr>
          <p:cNvPr id="4" name="Picture 3">
            <a:extLst>
              <a:ext uri="{FF2B5EF4-FFF2-40B4-BE49-F238E27FC236}">
                <a16:creationId xmlns:a16="http://schemas.microsoft.com/office/drawing/2014/main" id="{8391A0DD-F894-DCEA-11B0-8F31C3472B7A}"/>
              </a:ext>
            </a:extLst>
          </p:cNvPr>
          <p:cNvPicPr>
            <a:picLocks noChangeAspect="1"/>
          </p:cNvPicPr>
          <p:nvPr/>
        </p:nvPicPr>
        <p:blipFill>
          <a:blip r:embed="rId3"/>
          <a:stretch>
            <a:fillRect/>
          </a:stretch>
        </p:blipFill>
        <p:spPr>
          <a:xfrm>
            <a:off x="3288773" y="626229"/>
            <a:ext cx="5539628" cy="5530835"/>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Anything is possible…"/>
          <p:cNvSpPr/>
          <p:nvPr/>
        </p:nvSpPr>
        <p:spPr>
          <a:xfrm>
            <a:off x="2387177" y="1029127"/>
            <a:ext cx="7203341" cy="4615206"/>
          </a:xfrm>
          <a:prstGeom prst="roundRect">
            <a:avLst>
              <a:gd name="adj" fmla="val 5619"/>
            </a:avLst>
          </a:prstGeom>
          <a:solidFill>
            <a:srgbClr val="E26B4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321473">
              <a:defRPr sz="10000">
                <a:solidFill>
                  <a:srgbClr val="F9F9F9"/>
                </a:solidFill>
                <a:latin typeface="Helvetica"/>
                <a:ea typeface="Helvetica"/>
                <a:cs typeface="Helvetica"/>
                <a:sym typeface="Helvetica"/>
              </a:defRPr>
            </a:pPr>
            <a:r>
              <a:rPr sz="7032" b="1">
                <a:solidFill>
                  <a:srgbClr val="F9F9F9"/>
                </a:solidFill>
                <a:latin typeface="Helvetica"/>
                <a:cs typeface="Helvetica"/>
                <a:sym typeface="Helvetica"/>
              </a:rPr>
              <a:t>Anything is possible</a:t>
            </a:r>
          </a:p>
          <a:p>
            <a:pPr algn="ctr" defTabSz="321473">
              <a:defRPr sz="5800" b="0" i="1">
                <a:solidFill>
                  <a:srgbClr val="162A48"/>
                </a:solidFill>
                <a:latin typeface="Helvetica"/>
                <a:ea typeface="Helvetica"/>
                <a:cs typeface="Helvetica"/>
                <a:sym typeface="Helvetica"/>
              </a:defRPr>
            </a:pPr>
            <a:r>
              <a:rPr sz="4079" i="1">
                <a:solidFill>
                  <a:srgbClr val="162A48"/>
                </a:solidFill>
                <a:latin typeface="Helvetica"/>
                <a:cs typeface="Helvetica"/>
                <a:sym typeface="Helvetica"/>
              </a:rPr>
              <a:t>We focus on the challenge to identify it. Our energy is spent on finding a solution</a:t>
            </a:r>
          </a:p>
        </p:txBody>
      </p:sp>
      <p:sp>
        <p:nvSpPr>
          <p:cNvPr id="274" name="Every human matters"/>
          <p:cNvSpPr txBox="1"/>
          <p:nvPr/>
        </p:nvSpPr>
        <p:spPr>
          <a:xfrm>
            <a:off x="3351661" y="5883565"/>
            <a:ext cx="5488681" cy="71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900"/>
            </a:lvl1pPr>
          </a:lstStyle>
          <a:p>
            <a:pPr algn="ctr" defTabSz="410751"/>
            <a:r>
              <a:rPr sz="4148" b="1">
                <a:latin typeface="Helvetica Neue"/>
                <a:sym typeface="Helvetica Neue"/>
              </a:rPr>
              <a:t>Every human matters</a:t>
            </a:r>
          </a:p>
        </p:txBody>
      </p:sp>
      <p:sp>
        <p:nvSpPr>
          <p:cNvPr id="275" name="I Care, You Care, We Care"/>
          <p:cNvSpPr txBox="1"/>
          <p:nvPr/>
        </p:nvSpPr>
        <p:spPr>
          <a:xfrm>
            <a:off x="2684257" y="79445"/>
            <a:ext cx="6609181" cy="71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900"/>
            </a:lvl1pPr>
          </a:lstStyle>
          <a:p>
            <a:pPr algn="ctr" defTabSz="410751"/>
            <a:r>
              <a:rPr sz="4148" b="1">
                <a:latin typeface="Helvetica Neue"/>
                <a:sym typeface="Helvetica Neue"/>
              </a:rPr>
              <a:t>I Care, You Care, We Care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Anything is possible…"/>
          <p:cNvSpPr/>
          <p:nvPr/>
        </p:nvSpPr>
        <p:spPr>
          <a:xfrm>
            <a:off x="674537" y="263955"/>
            <a:ext cx="10834748" cy="5575108"/>
          </a:xfrm>
          <a:prstGeom prst="roundRect">
            <a:avLst>
              <a:gd name="adj" fmla="val 5619"/>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321473">
              <a:defRPr sz="10000">
                <a:solidFill>
                  <a:srgbClr val="F9F9F9"/>
                </a:solidFill>
                <a:latin typeface="Helvetica"/>
                <a:ea typeface="Helvetica"/>
                <a:cs typeface="Helvetica"/>
                <a:sym typeface="Helvetica"/>
              </a:defRPr>
            </a:pPr>
            <a:r>
              <a:rPr lang="en-GB" sz="3656" b="1" dirty="0">
                <a:solidFill>
                  <a:srgbClr val="F9F9F9"/>
                </a:solidFill>
                <a:latin typeface="Helvetica"/>
                <a:cs typeface="Helvetica"/>
                <a:sym typeface="Helvetica"/>
              </a:rPr>
              <a:t>Does learning only happen in a school?</a:t>
            </a:r>
          </a:p>
          <a:p>
            <a:pPr algn="ctr" defTabSz="321473">
              <a:defRPr sz="10000">
                <a:solidFill>
                  <a:srgbClr val="F9F9F9"/>
                </a:solidFill>
                <a:latin typeface="Helvetica"/>
                <a:ea typeface="Helvetica"/>
                <a:cs typeface="Helvetica"/>
                <a:sym typeface="Helvetica"/>
              </a:defRPr>
            </a:pPr>
            <a:endParaRPr lang="en-GB" sz="3656" b="1" dirty="0">
              <a:solidFill>
                <a:srgbClr val="F9F9F9"/>
              </a:solidFill>
              <a:latin typeface="Helvetica"/>
              <a:cs typeface="Helvetica"/>
              <a:sym typeface="Helvetica"/>
            </a:endParaRPr>
          </a:p>
          <a:p>
            <a:pPr algn="ctr" defTabSz="321473">
              <a:defRPr sz="10000">
                <a:solidFill>
                  <a:srgbClr val="F9F9F9"/>
                </a:solidFill>
                <a:latin typeface="Helvetica"/>
                <a:ea typeface="Helvetica"/>
                <a:cs typeface="Helvetica"/>
                <a:sym typeface="Helvetica"/>
              </a:defRPr>
            </a:pPr>
            <a:r>
              <a:rPr lang="en-GB" sz="3656" b="1" dirty="0">
                <a:solidFill>
                  <a:srgbClr val="EF5FA7">
                    <a:lumMod val="60000"/>
                    <a:lumOff val="40000"/>
                  </a:srgbClr>
                </a:solidFill>
                <a:latin typeface="Helvetica"/>
                <a:cs typeface="Helvetica"/>
                <a:sym typeface="Helvetica"/>
              </a:rPr>
              <a:t>Does learning only happen when something is taught?</a:t>
            </a:r>
          </a:p>
          <a:p>
            <a:pPr algn="ctr" defTabSz="321473">
              <a:defRPr sz="10000">
                <a:solidFill>
                  <a:srgbClr val="F9F9F9"/>
                </a:solidFill>
                <a:latin typeface="Helvetica"/>
                <a:ea typeface="Helvetica"/>
                <a:cs typeface="Helvetica"/>
                <a:sym typeface="Helvetica"/>
              </a:defRPr>
            </a:pPr>
            <a:endParaRPr lang="en-GB" sz="3656" b="1" dirty="0">
              <a:solidFill>
                <a:srgbClr val="F9F9F9"/>
              </a:solidFill>
              <a:latin typeface="Helvetica"/>
              <a:cs typeface="Helvetica"/>
              <a:sym typeface="Helvetica"/>
            </a:endParaRPr>
          </a:p>
          <a:p>
            <a:pPr algn="ctr" defTabSz="321473">
              <a:defRPr sz="10000">
                <a:solidFill>
                  <a:srgbClr val="F9F9F9"/>
                </a:solidFill>
                <a:latin typeface="Helvetica"/>
                <a:ea typeface="Helvetica"/>
                <a:cs typeface="Helvetica"/>
                <a:sym typeface="Helvetica"/>
              </a:defRPr>
            </a:pPr>
            <a:r>
              <a:rPr lang="en-GB" sz="3656" b="1" dirty="0">
                <a:solidFill>
                  <a:srgbClr val="FAE232">
                    <a:lumMod val="60000"/>
                    <a:lumOff val="40000"/>
                  </a:srgbClr>
                </a:solidFill>
                <a:latin typeface="Helvetica"/>
                <a:cs typeface="Helvetica"/>
                <a:sym typeface="Helvetica"/>
              </a:rPr>
              <a:t>What have you learned this week?</a:t>
            </a:r>
          </a:p>
          <a:p>
            <a:pPr algn="ctr" defTabSz="321473">
              <a:defRPr sz="10000">
                <a:solidFill>
                  <a:srgbClr val="F9F9F9"/>
                </a:solidFill>
                <a:latin typeface="Helvetica"/>
                <a:ea typeface="Helvetica"/>
                <a:cs typeface="Helvetica"/>
                <a:sym typeface="Helvetica"/>
              </a:defRPr>
            </a:pPr>
            <a:endParaRPr lang="en-GB" sz="3656" b="1" dirty="0">
              <a:solidFill>
                <a:srgbClr val="FAE232">
                  <a:lumMod val="60000"/>
                  <a:lumOff val="40000"/>
                </a:srgbClr>
              </a:solidFill>
              <a:latin typeface="Helvetica"/>
              <a:cs typeface="Helvetica"/>
              <a:sym typeface="Helvetica"/>
            </a:endParaRPr>
          </a:p>
          <a:p>
            <a:pPr algn="ctr" defTabSz="321473">
              <a:defRPr sz="10000">
                <a:solidFill>
                  <a:srgbClr val="F9F9F9"/>
                </a:solidFill>
                <a:latin typeface="Helvetica"/>
                <a:ea typeface="Helvetica"/>
                <a:cs typeface="Helvetica"/>
                <a:sym typeface="Helvetica"/>
              </a:defRPr>
            </a:pPr>
            <a:r>
              <a:rPr lang="en-GB" sz="3656" b="1" dirty="0">
                <a:solidFill>
                  <a:srgbClr val="00A2FF">
                    <a:lumMod val="60000"/>
                    <a:lumOff val="40000"/>
                  </a:srgbClr>
                </a:solidFill>
                <a:latin typeface="Helvetica"/>
                <a:cs typeface="Helvetica"/>
                <a:sym typeface="Helvetica"/>
              </a:rPr>
              <a:t>Every day is a learning day. How do we ignite the passion?</a:t>
            </a:r>
            <a:endParaRPr sz="3656" b="1" dirty="0">
              <a:solidFill>
                <a:srgbClr val="00A2FF">
                  <a:lumMod val="60000"/>
                  <a:lumOff val="40000"/>
                </a:srgbClr>
              </a:solidFill>
              <a:latin typeface="Helvetica"/>
              <a:cs typeface="Helvetica"/>
              <a:sym typeface="Helvetica"/>
            </a:endParaRPr>
          </a:p>
        </p:txBody>
      </p:sp>
      <p:sp>
        <p:nvSpPr>
          <p:cNvPr id="274" name="Every human matters"/>
          <p:cNvSpPr txBox="1"/>
          <p:nvPr/>
        </p:nvSpPr>
        <p:spPr>
          <a:xfrm>
            <a:off x="941554" y="5964644"/>
            <a:ext cx="10308910" cy="548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900"/>
            </a:lvl1pPr>
          </a:lstStyle>
          <a:p>
            <a:pPr algn="ctr" defTabSz="410751"/>
            <a:r>
              <a:rPr sz="3094" b="1" dirty="0">
                <a:latin typeface="Helvetica Neue"/>
                <a:sym typeface="Helvetica Neue"/>
              </a:rPr>
              <a:t>Every human matters</a:t>
            </a:r>
            <a:r>
              <a:rPr lang="en-GB" sz="3094" b="1" dirty="0">
                <a:latin typeface="Helvetica Neue"/>
                <a:sym typeface="Helvetica Neue"/>
              </a:rPr>
              <a:t> – every human learns differently</a:t>
            </a:r>
            <a:endParaRPr sz="3094" b="1" dirty="0">
              <a:latin typeface="Helvetica Neue"/>
              <a:sym typeface="Helvetica Neue"/>
            </a:endParaRPr>
          </a:p>
        </p:txBody>
      </p:sp>
    </p:spTree>
    <p:extLst>
      <p:ext uri="{BB962C8B-B14F-4D97-AF65-F5344CB8AC3E}">
        <p14:creationId xmlns:p14="http://schemas.microsoft.com/office/powerpoint/2010/main" val="33417252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circle(in)">
                                      <p:cBhvr>
                                        <p:cTn id="7" dur="2000"/>
                                        <p:tgtEl>
                                          <p:spTgt spid="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xEl>
                                              <p:pRg st="2" end="2"/>
                                            </p:txEl>
                                          </p:spTgt>
                                        </p:tgtEl>
                                        <p:attrNameLst>
                                          <p:attrName>style.visibility</p:attrName>
                                        </p:attrNameLst>
                                      </p:cBhvr>
                                      <p:to>
                                        <p:strVal val="visible"/>
                                      </p:to>
                                    </p:set>
                                    <p:animEffect transition="in" filter="fade">
                                      <p:cBhvr>
                                        <p:cTn id="12" dur="500"/>
                                        <p:tgtEl>
                                          <p:spTgt spid="2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3">
                                            <p:txEl>
                                              <p:pRg st="4" end="4"/>
                                            </p:txEl>
                                          </p:spTgt>
                                        </p:tgtEl>
                                        <p:attrNameLst>
                                          <p:attrName>style.visibility</p:attrName>
                                        </p:attrNameLst>
                                      </p:cBhvr>
                                      <p:to>
                                        <p:strVal val="visible"/>
                                      </p:to>
                                    </p:set>
                                    <p:anim calcmode="lin" valueType="num">
                                      <p:cBhvr additive="base">
                                        <p:cTn id="17" dur="500" fill="hold"/>
                                        <p:tgtEl>
                                          <p:spTgt spid="27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3">
                                            <p:txEl>
                                              <p:pRg st="6" end="6"/>
                                            </p:txEl>
                                          </p:spTgt>
                                        </p:tgtEl>
                                        <p:attrNameLst>
                                          <p:attrName>style.visibility</p:attrName>
                                        </p:attrNameLst>
                                      </p:cBhvr>
                                      <p:to>
                                        <p:strVal val="visible"/>
                                      </p:to>
                                    </p:set>
                                    <p:anim calcmode="lin" valueType="num">
                                      <p:cBhvr additive="base">
                                        <p:cTn id="23" dur="500" fill="hold"/>
                                        <p:tgtEl>
                                          <p:spTgt spid="27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a:srcRect b="2775"/>
          <a:stretch>
            <a:fillRect/>
          </a:stretch>
        </p:blipFill>
        <p:spPr>
          <a:xfrm>
            <a:off x="1524140" y="526941"/>
            <a:ext cx="9143722" cy="6337559"/>
          </a:xfrm>
          <a:prstGeom prst="rect">
            <a:avLst/>
          </a:prstGeom>
          <a:ln w="12700">
            <a:miter lim="400000"/>
          </a:ln>
        </p:spPr>
      </p:pic>
      <p:sp>
        <p:nvSpPr>
          <p:cNvPr id="330" name="One size does NOT fit all!"/>
          <p:cNvSpPr txBox="1"/>
          <p:nvPr/>
        </p:nvSpPr>
        <p:spPr>
          <a:xfrm>
            <a:off x="2639927" y="-43459"/>
            <a:ext cx="6912148" cy="753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6300"/>
            </a:lvl1pPr>
          </a:lstStyle>
          <a:p>
            <a:pPr algn="ctr" defTabSz="410751"/>
            <a:r>
              <a:rPr sz="4430" b="1">
                <a:latin typeface="Helvetica Neue"/>
                <a:sym typeface="Helvetica Neue"/>
              </a:rPr>
              <a:t>One size does NOT fit all!</a:t>
            </a:r>
          </a:p>
        </p:txBody>
      </p:sp>
    </p:spTree>
    <p:extLst>
      <p:ext uri="{BB962C8B-B14F-4D97-AF65-F5344CB8AC3E}">
        <p14:creationId xmlns:p14="http://schemas.microsoft.com/office/powerpoint/2010/main" val="37815297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Neurodiversity is an inclusive term that acknowledges the fact that people with learning difficulties have a unique experience of the world that can bring many benefits. They may struggle in some areas but excel in others."/>
          <p:cNvSpPr txBox="1"/>
          <p:nvPr/>
        </p:nvSpPr>
        <p:spPr>
          <a:xfrm>
            <a:off x="1923410" y="2217463"/>
            <a:ext cx="8011818" cy="4238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ctr" defTabSz="321473">
              <a:defRPr sz="5500" b="0">
                <a:latin typeface="Arial"/>
                <a:ea typeface="Arial"/>
                <a:cs typeface="Arial"/>
                <a:sym typeface="Arial"/>
              </a:defRPr>
            </a:pPr>
            <a:r>
              <a:rPr sz="3868" u="sng">
                <a:solidFill>
                  <a:srgbClr val="011993"/>
                </a:solidFill>
                <a:latin typeface="Arial"/>
                <a:cs typeface="Arial"/>
                <a:sym typeface="Arial"/>
              </a:rPr>
              <a:t>Neurodiversity</a:t>
            </a:r>
            <a:r>
              <a:rPr sz="3868">
                <a:latin typeface="Arial"/>
                <a:cs typeface="Arial"/>
                <a:sym typeface="Arial"/>
              </a:rPr>
              <a:t> is an </a:t>
            </a:r>
            <a:r>
              <a:rPr sz="3868" u="sng">
                <a:solidFill>
                  <a:srgbClr val="892617"/>
                </a:solidFill>
                <a:latin typeface="Arial"/>
                <a:cs typeface="Arial"/>
                <a:sym typeface="Arial"/>
              </a:rPr>
              <a:t>inclusive term</a:t>
            </a:r>
            <a:r>
              <a:rPr sz="3868">
                <a:latin typeface="Arial"/>
                <a:cs typeface="Arial"/>
                <a:sym typeface="Arial"/>
              </a:rPr>
              <a:t> that acknowledges the fact that people with </a:t>
            </a:r>
            <a:r>
              <a:rPr sz="3868" u="sng">
                <a:solidFill>
                  <a:srgbClr val="009051"/>
                </a:solidFill>
                <a:latin typeface="Arial"/>
                <a:cs typeface="Arial"/>
                <a:sym typeface="Arial"/>
              </a:rPr>
              <a:t>learning difficulties</a:t>
            </a:r>
            <a:r>
              <a:rPr sz="3868">
                <a:solidFill>
                  <a:srgbClr val="009051"/>
                </a:solidFill>
                <a:latin typeface="Arial"/>
                <a:cs typeface="Arial"/>
                <a:sym typeface="Arial"/>
              </a:rPr>
              <a:t> </a:t>
            </a:r>
            <a:r>
              <a:rPr sz="3868">
                <a:latin typeface="Arial"/>
                <a:cs typeface="Arial"/>
                <a:sym typeface="Arial"/>
              </a:rPr>
              <a:t>have a </a:t>
            </a:r>
            <a:r>
              <a:rPr sz="3868" u="sng">
                <a:solidFill>
                  <a:srgbClr val="945200"/>
                </a:solidFill>
                <a:latin typeface="Arial"/>
                <a:cs typeface="Arial"/>
                <a:sym typeface="Arial"/>
              </a:rPr>
              <a:t>unique experience of the world</a:t>
            </a:r>
            <a:r>
              <a:rPr sz="3868">
                <a:latin typeface="Arial"/>
                <a:cs typeface="Arial"/>
                <a:sym typeface="Arial"/>
              </a:rPr>
              <a:t> that can bring many benefits. They may </a:t>
            </a:r>
            <a:r>
              <a:rPr sz="3868" u="sng">
                <a:solidFill>
                  <a:srgbClr val="0096FF"/>
                </a:solidFill>
                <a:latin typeface="Arial"/>
                <a:cs typeface="Arial"/>
                <a:sym typeface="Arial"/>
              </a:rPr>
              <a:t>struggle</a:t>
            </a:r>
            <a:r>
              <a:rPr sz="3868">
                <a:latin typeface="Arial"/>
                <a:cs typeface="Arial"/>
                <a:sym typeface="Arial"/>
              </a:rPr>
              <a:t> in some areas but </a:t>
            </a:r>
            <a:r>
              <a:rPr sz="3868" u="sng">
                <a:solidFill>
                  <a:srgbClr val="941751"/>
                </a:solidFill>
                <a:latin typeface="Arial"/>
                <a:cs typeface="Arial"/>
                <a:sym typeface="Arial"/>
              </a:rPr>
              <a:t>excel</a:t>
            </a:r>
            <a:r>
              <a:rPr sz="3868">
                <a:solidFill>
                  <a:srgbClr val="941751"/>
                </a:solidFill>
                <a:latin typeface="Arial"/>
                <a:cs typeface="Arial"/>
                <a:sym typeface="Arial"/>
              </a:rPr>
              <a:t> </a:t>
            </a:r>
            <a:r>
              <a:rPr sz="3868">
                <a:latin typeface="Arial"/>
                <a:cs typeface="Arial"/>
                <a:sym typeface="Arial"/>
              </a:rPr>
              <a:t>in others.</a:t>
            </a:r>
          </a:p>
        </p:txBody>
      </p:sp>
      <p:pic>
        <p:nvPicPr>
          <p:cNvPr id="278" name="Image" descr="Image"/>
          <p:cNvPicPr>
            <a:picLocks/>
          </p:cNvPicPr>
          <p:nvPr/>
        </p:nvPicPr>
        <p:blipFill>
          <a:blip r:embed="rId2"/>
          <a:stretch>
            <a:fillRect/>
          </a:stretch>
        </p:blipFill>
        <p:spPr>
          <a:xfrm>
            <a:off x="5100011" y="-52100"/>
            <a:ext cx="1991978" cy="2032447"/>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 descr="Image"/>
          <p:cNvPicPr>
            <a:picLocks/>
          </p:cNvPicPr>
          <p:nvPr/>
        </p:nvPicPr>
        <p:blipFill>
          <a:blip r:embed="rId2"/>
          <a:stretch>
            <a:fillRect/>
          </a:stretch>
        </p:blipFill>
        <p:spPr>
          <a:xfrm>
            <a:off x="1500504" y="8243"/>
            <a:ext cx="9190992" cy="6841514"/>
          </a:xfrm>
          <a:prstGeom prst="rect">
            <a:avLst/>
          </a:prstGeom>
          <a:ln w="12700">
            <a:miter lim="400000"/>
          </a:ln>
        </p:spPr>
      </p:pic>
      <p:sp>
        <p:nvSpPr>
          <p:cNvPr id="281" name="Neurodivergant learners……."/>
          <p:cNvSpPr txBox="1"/>
          <p:nvPr/>
        </p:nvSpPr>
        <p:spPr>
          <a:xfrm>
            <a:off x="2709861" y="268304"/>
            <a:ext cx="7058020"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600">
                <a:solidFill>
                  <a:srgbClr val="FFFFFF"/>
                </a:solidFill>
              </a:defRPr>
            </a:lvl1pPr>
          </a:lstStyle>
          <a:p>
            <a:pPr algn="ctr" defTabSz="410751"/>
            <a:r>
              <a:rPr sz="3937" b="1">
                <a:latin typeface="Helvetica Neue"/>
                <a:sym typeface="Helvetica Neue"/>
              </a:rPr>
              <a:t>Neurodivergant learners…….</a:t>
            </a:r>
          </a:p>
        </p:txBody>
      </p:sp>
      <p:sp>
        <p:nvSpPr>
          <p:cNvPr id="282" name="interpret, interact and experience the world in different ways"/>
          <p:cNvSpPr txBox="1"/>
          <p:nvPr/>
        </p:nvSpPr>
        <p:spPr>
          <a:xfrm>
            <a:off x="1884112" y="1046986"/>
            <a:ext cx="8423780" cy="418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200">
                <a:solidFill>
                  <a:srgbClr val="FFFFFF"/>
                </a:solidFill>
              </a:defRPr>
            </a:lvl1pPr>
          </a:lstStyle>
          <a:p>
            <a:pPr algn="ctr" defTabSz="410751"/>
            <a:r>
              <a:rPr sz="2250" b="1">
                <a:latin typeface="Helvetica Neue"/>
                <a:sym typeface="Helvetica Neue"/>
              </a:rPr>
              <a:t>interpret, interact and experience the world in different ways </a:t>
            </a:r>
          </a:p>
        </p:txBody>
      </p:sp>
      <p:sp>
        <p:nvSpPr>
          <p:cNvPr id="283" name="Neurodiversity helps to reduce stigma around how different people learn and think differently from others."/>
          <p:cNvSpPr txBox="1"/>
          <p:nvPr/>
        </p:nvSpPr>
        <p:spPr>
          <a:xfrm>
            <a:off x="2124562" y="2068856"/>
            <a:ext cx="7942878" cy="851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600" b="0">
                <a:solidFill>
                  <a:srgbClr val="EA6779"/>
                </a:solidFill>
              </a:defRPr>
            </a:lvl1pPr>
          </a:lstStyle>
          <a:p>
            <a:pPr algn="ctr" defTabSz="410751"/>
            <a:r>
              <a:rPr sz="2531" dirty="0">
                <a:latin typeface="Helvetica Neue"/>
                <a:sym typeface="Helvetica Neue"/>
              </a:rPr>
              <a:t>Neurodiversity helps to reduce stigma around how </a:t>
            </a:r>
            <a:endParaRPr lang="en-GB" sz="2531" dirty="0">
              <a:latin typeface="Helvetica Neue"/>
              <a:sym typeface="Helvetica Neue"/>
            </a:endParaRPr>
          </a:p>
          <a:p>
            <a:pPr algn="ctr" defTabSz="410751"/>
            <a:r>
              <a:rPr sz="2531" dirty="0">
                <a:latin typeface="Helvetica Neue"/>
                <a:sym typeface="Helvetica Neue"/>
              </a:rPr>
              <a:t>different people learn and think differently from others.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50.jpg" descr="image50.jpg"/>
          <p:cNvPicPr>
            <a:picLocks noChangeAspect="1"/>
          </p:cNvPicPr>
          <p:nvPr/>
        </p:nvPicPr>
        <p:blipFill>
          <a:blip r:embed="rId2"/>
          <a:stretch>
            <a:fillRect/>
          </a:stretch>
        </p:blipFill>
        <p:spPr>
          <a:xfrm>
            <a:off x="1524140" y="105"/>
            <a:ext cx="9143722" cy="685779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Flourish Logo2.png" descr="Flourish Logo2.png"/>
          <p:cNvPicPr>
            <a:picLocks noChangeAspect="1"/>
          </p:cNvPicPr>
          <p:nvPr/>
        </p:nvPicPr>
        <p:blipFill>
          <a:blip r:embed="rId3"/>
          <a:stretch>
            <a:fillRect/>
          </a:stretch>
        </p:blipFill>
        <p:spPr>
          <a:xfrm>
            <a:off x="9652000" y="5027285"/>
            <a:ext cx="1701008" cy="1143006"/>
          </a:xfrm>
          <a:prstGeom prst="rect">
            <a:avLst/>
          </a:prstGeom>
          <a:ln w="12700">
            <a:miter lim="400000"/>
          </a:ln>
        </p:spPr>
      </p:pic>
      <p:sp>
        <p:nvSpPr>
          <p:cNvPr id="212" name="Rectangle 2"/>
          <p:cNvSpPr txBox="1"/>
          <p:nvPr/>
        </p:nvSpPr>
        <p:spPr>
          <a:xfrm>
            <a:off x="566871" y="705486"/>
            <a:ext cx="173540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b="1">
                <a:solidFill>
                  <a:srgbClr val="002060"/>
                </a:solidFill>
              </a:defRPr>
            </a:lvl1pPr>
          </a:lstStyle>
          <a:p>
            <a:r>
              <a:rPr lang="en-GB" dirty="0"/>
              <a:t>Program</a:t>
            </a:r>
            <a:endParaRPr dirty="0"/>
          </a:p>
        </p:txBody>
      </p:sp>
      <p:pic>
        <p:nvPicPr>
          <p:cNvPr id="213" name="Image" descr="Image"/>
          <p:cNvPicPr>
            <a:picLocks noChangeAspect="1"/>
          </p:cNvPicPr>
          <p:nvPr/>
        </p:nvPicPr>
        <p:blipFill>
          <a:blip r:embed="rId4"/>
          <a:stretch>
            <a:fillRect/>
          </a:stretch>
        </p:blipFill>
        <p:spPr>
          <a:xfrm>
            <a:off x="7734924" y="518782"/>
            <a:ext cx="4977775" cy="1849508"/>
          </a:xfrm>
          <a:prstGeom prst="rect">
            <a:avLst/>
          </a:prstGeom>
          <a:ln w="12700">
            <a:miter lim="400000"/>
          </a:ln>
        </p:spPr>
      </p:pic>
      <p:sp>
        <p:nvSpPr>
          <p:cNvPr id="2" name="TextBox 1">
            <a:extLst>
              <a:ext uri="{FF2B5EF4-FFF2-40B4-BE49-F238E27FC236}">
                <a16:creationId xmlns:a16="http://schemas.microsoft.com/office/drawing/2014/main" id="{6D404C7D-00BF-4B40-EECF-9D43D7CCF0B7}"/>
              </a:ext>
            </a:extLst>
          </p:cNvPr>
          <p:cNvSpPr txBox="1"/>
          <p:nvPr/>
        </p:nvSpPr>
        <p:spPr>
          <a:xfrm>
            <a:off x="594099" y="1645980"/>
            <a:ext cx="9565901" cy="526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3.00pm - Welcome: Sara Tough- Executive Director, </a:t>
            </a:r>
          </a:p>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Children’s Services</a:t>
            </a:r>
          </a:p>
          <a:p>
            <a:pPr marL="0" marR="0" indent="0" algn="l" defTabSz="914400" rtl="0" fontAlgn="auto" latinLnBrk="0" hangingPunct="0">
              <a:lnSpc>
                <a:spcPct val="100000"/>
              </a:lnSpc>
              <a:spcBef>
                <a:spcPts val="0"/>
              </a:spcBef>
              <a:spcAft>
                <a:spcPts val="0"/>
              </a:spcAft>
              <a:buClrTx/>
              <a:buSzTx/>
              <a:buFontTx/>
              <a:buNone/>
              <a:tabLst/>
            </a:pPr>
            <a:endParaRPr lang="en-GB" sz="2400" dirty="0">
              <a:solidFill>
                <a:srgbClr val="002060"/>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3.15pm – Nina Jackson, International Education Consultant and author</a:t>
            </a:r>
          </a:p>
          <a:p>
            <a:pPr marL="0" marR="0" indent="0" algn="l" defTabSz="914400" rtl="0" fontAlgn="auto" latinLnBrk="0" hangingPunct="0">
              <a:lnSpc>
                <a:spcPct val="100000"/>
              </a:lnSpc>
              <a:spcBef>
                <a:spcPts val="0"/>
              </a:spcBef>
              <a:spcAft>
                <a:spcPts val="0"/>
              </a:spcAft>
              <a:buClrTx/>
              <a:buSzTx/>
              <a:buFontTx/>
              <a:buNone/>
              <a:tabLst/>
            </a:pPr>
            <a:endParaRPr lang="en-GB" sz="2400" dirty="0">
              <a:solidFill>
                <a:srgbClr val="002060"/>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4.00pm – Break</a:t>
            </a:r>
          </a:p>
          <a:p>
            <a:pPr marL="0" marR="0" indent="0" algn="l" defTabSz="914400" rtl="0" fontAlgn="auto" latinLnBrk="0" hangingPunct="0">
              <a:lnSpc>
                <a:spcPct val="100000"/>
              </a:lnSpc>
              <a:spcBef>
                <a:spcPts val="0"/>
              </a:spcBef>
              <a:spcAft>
                <a:spcPts val="0"/>
              </a:spcAft>
              <a:buClrTx/>
              <a:buSzTx/>
              <a:buFontTx/>
              <a:buNone/>
              <a:tabLst/>
            </a:pPr>
            <a:endParaRPr lang="en-GB" sz="2400" dirty="0">
              <a:solidFill>
                <a:srgbClr val="002060"/>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4.15pm – Nina Jackson with Norfolk in Care Council and Leon Russo, Participation Officer</a:t>
            </a:r>
          </a:p>
          <a:p>
            <a:pPr marL="0" marR="0" indent="0" algn="l" defTabSz="914400" rtl="0" fontAlgn="auto" latinLnBrk="0" hangingPunct="0">
              <a:lnSpc>
                <a:spcPct val="100000"/>
              </a:lnSpc>
              <a:spcBef>
                <a:spcPts val="0"/>
              </a:spcBef>
              <a:spcAft>
                <a:spcPts val="0"/>
              </a:spcAft>
              <a:buClrTx/>
              <a:buSzTx/>
              <a:buFontTx/>
              <a:buNone/>
              <a:tabLst/>
            </a:pPr>
            <a:endParaRPr lang="en-GB" sz="2400" dirty="0">
              <a:solidFill>
                <a:srgbClr val="002060"/>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4.45pm – Sarah Shirras, Executive Headteacher, The Hive Federation </a:t>
            </a:r>
          </a:p>
          <a:p>
            <a:pPr marL="0" marR="0" indent="0" algn="l" defTabSz="9144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2060"/>
                </a:solidFill>
                <a:effectLst/>
                <a:uFillTx/>
                <a:latin typeface="+mj-lt"/>
                <a:ea typeface="+mj-ea"/>
                <a:cs typeface="+mj-cs"/>
                <a:sym typeface="Calibri"/>
              </a:rPr>
              <a:t>of </a:t>
            </a:r>
            <a:r>
              <a:rPr kumimoji="0" lang="en-GB" sz="2400" i="0" u="none" strike="noStrike" cap="none" spc="0" normalizeH="0" baseline="0" dirty="0" err="1">
                <a:ln>
                  <a:noFill/>
                </a:ln>
                <a:solidFill>
                  <a:srgbClr val="002060"/>
                </a:solidFill>
                <a:effectLst/>
                <a:uFillTx/>
                <a:latin typeface="+mj-lt"/>
                <a:ea typeface="+mj-ea"/>
                <a:cs typeface="+mj-cs"/>
                <a:sym typeface="Calibri"/>
              </a:rPr>
              <a:t>Brundall</a:t>
            </a:r>
            <a:r>
              <a:rPr kumimoji="0" lang="en-GB" sz="2400" i="0" u="none" strike="noStrike" cap="none" spc="0" normalizeH="0" baseline="0" dirty="0">
                <a:ln>
                  <a:noFill/>
                </a:ln>
                <a:solidFill>
                  <a:srgbClr val="002060"/>
                </a:solidFill>
                <a:effectLst/>
                <a:uFillTx/>
                <a:latin typeface="+mj-lt"/>
                <a:ea typeface="+mj-ea"/>
                <a:cs typeface="+mj-cs"/>
                <a:sym typeface="Calibri"/>
              </a:rPr>
              <a:t> and St William’s Primary Schools</a:t>
            </a:r>
          </a:p>
          <a:p>
            <a:pPr marL="0" marR="0" indent="0" algn="l" defTabSz="914400" rtl="0" fontAlgn="auto" latinLnBrk="0" hangingPunct="0">
              <a:lnSpc>
                <a:spcPct val="100000"/>
              </a:lnSpc>
              <a:spcBef>
                <a:spcPts val="0"/>
              </a:spcBef>
              <a:spcAft>
                <a:spcPts val="0"/>
              </a:spcAft>
              <a:buClrTx/>
              <a:buSzTx/>
              <a:buFontTx/>
              <a:buNone/>
              <a:tabLst/>
            </a:pPr>
            <a:endParaRPr kumimoji="0" lang="en-GB" sz="2400" b="1" i="0" u="none" strike="noStrike" cap="none" spc="0" normalizeH="0" baseline="0" dirty="0">
              <a:ln>
                <a:noFill/>
              </a:ln>
              <a:solidFill>
                <a:srgbClr val="00206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sz="2400" b="1" dirty="0">
              <a:solidFill>
                <a:srgbClr val="002060"/>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we-are-all-different-we-are-all-the-same-deborah-freng.jpg" descr="we-are-all-different-we-are-all-the-same-deborah-freng.jpg"/>
          <p:cNvPicPr>
            <a:picLocks noChangeAspect="1"/>
          </p:cNvPicPr>
          <p:nvPr/>
        </p:nvPicPr>
        <p:blipFill>
          <a:blip r:embed="rId2"/>
          <a:stretch>
            <a:fillRect/>
          </a:stretch>
        </p:blipFill>
        <p:spPr>
          <a:xfrm>
            <a:off x="1524140" y="105"/>
            <a:ext cx="9142135" cy="685779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2946"/>
        </a:solidFill>
        <a:effectLst/>
      </p:bgPr>
    </p:bg>
    <p:spTree>
      <p:nvGrpSpPr>
        <p:cNvPr id="1" name=""/>
        <p:cNvGrpSpPr/>
        <p:nvPr/>
      </p:nvGrpSpPr>
      <p:grpSpPr>
        <a:xfrm>
          <a:off x="0" y="0"/>
          <a:ext cx="0" cy="0"/>
          <a:chOff x="0" y="0"/>
          <a:chExt cx="0" cy="0"/>
        </a:xfrm>
      </p:grpSpPr>
      <p:sp>
        <p:nvSpPr>
          <p:cNvPr id="296" name="Differentiated classrooms support students who learn in different ways and at different rates and who bring to school different talents and interests….…"/>
          <p:cNvSpPr txBox="1"/>
          <p:nvPr/>
        </p:nvSpPr>
        <p:spPr>
          <a:xfrm>
            <a:off x="1038186" y="459256"/>
            <a:ext cx="9691164" cy="4812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p>
            <a:pPr algn="ctr" defTabSz="410751">
              <a:defRPr sz="6100">
                <a:solidFill>
                  <a:srgbClr val="FFFFFF"/>
                </a:solidFill>
              </a:defRPr>
            </a:pPr>
            <a:r>
              <a:rPr sz="4290" b="1" dirty="0">
                <a:solidFill>
                  <a:srgbClr val="FFFFFF"/>
                </a:solidFill>
                <a:latin typeface="Helvetica Neue"/>
                <a:sym typeface="Helvetica Neue"/>
              </a:rPr>
              <a:t>Differentiated classrooms</a:t>
            </a:r>
            <a:r>
              <a:rPr lang="en-GB" sz="4290" b="1" dirty="0">
                <a:solidFill>
                  <a:srgbClr val="FFFFFF"/>
                </a:solidFill>
                <a:latin typeface="Helvetica Neue"/>
                <a:sym typeface="Helvetica Neue"/>
              </a:rPr>
              <a:t> and learning spaces</a:t>
            </a:r>
            <a:r>
              <a:rPr sz="4290" b="1" dirty="0">
                <a:solidFill>
                  <a:srgbClr val="FFFFFF"/>
                </a:solidFill>
                <a:latin typeface="Helvetica Neue"/>
                <a:sym typeface="Helvetica Neue"/>
              </a:rPr>
              <a:t> support students who learn in different ways and at different rates and who bring to school different talents and interests….</a:t>
            </a:r>
          </a:p>
          <a:p>
            <a:pPr algn="ctr" defTabSz="410751">
              <a:defRPr i="1">
                <a:solidFill>
                  <a:srgbClr val="FFFFFF"/>
                </a:solidFill>
              </a:defRPr>
            </a:pPr>
            <a:endParaRPr sz="1687" b="1" i="1" dirty="0">
              <a:solidFill>
                <a:srgbClr val="FFFFFF"/>
              </a:solidFill>
              <a:latin typeface="Helvetica Neue"/>
              <a:sym typeface="Helvetica Neue"/>
            </a:endParaRPr>
          </a:p>
          <a:p>
            <a:pPr algn="ctr" defTabSz="410751">
              <a:defRPr i="1">
                <a:solidFill>
                  <a:srgbClr val="FFFFFF"/>
                </a:solidFill>
              </a:defRPr>
            </a:pPr>
            <a:r>
              <a:rPr sz="1687" b="1" i="1" dirty="0">
                <a:solidFill>
                  <a:srgbClr val="FFFFFF"/>
                </a:solidFill>
                <a:latin typeface="Helvetica Neue"/>
                <a:sym typeface="Helvetica Neue"/>
              </a:rPr>
              <a:t>Tomlinson, Carol Ann. The Differentiated Classroom: Responding to the Needs of All Learners, 2nd Edition</a:t>
            </a:r>
          </a:p>
        </p:txBody>
      </p:sp>
      <p:sp>
        <p:nvSpPr>
          <p:cNvPr id="297" name="Their Magical Ingredients, Learning and Living Differences"/>
          <p:cNvSpPr txBox="1"/>
          <p:nvPr/>
        </p:nvSpPr>
        <p:spPr>
          <a:xfrm>
            <a:off x="1742245" y="5140530"/>
            <a:ext cx="8707511" cy="1435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6300" i="1">
                <a:solidFill>
                  <a:srgbClr val="F26131"/>
                </a:solidFill>
              </a:defRPr>
            </a:lvl1pPr>
          </a:lstStyle>
          <a:p>
            <a:pPr algn="ctr" defTabSz="410751"/>
            <a:r>
              <a:rPr sz="4430" b="1" dirty="0">
                <a:latin typeface="Helvetica Neue"/>
                <a:sym typeface="Helvetica Neue"/>
              </a:rPr>
              <a:t>Their Magical Ingredients, </a:t>
            </a:r>
            <a:endParaRPr lang="en-GB" sz="4430" b="1" dirty="0">
              <a:latin typeface="Helvetica Neue"/>
              <a:sym typeface="Helvetica Neue"/>
            </a:endParaRPr>
          </a:p>
          <a:p>
            <a:pPr algn="ctr" defTabSz="410751"/>
            <a:r>
              <a:rPr sz="4430" b="1" dirty="0">
                <a:latin typeface="Helvetica Neue"/>
                <a:sym typeface="Helvetica Neue"/>
              </a:rPr>
              <a:t>Learning and Living Differences</a:t>
            </a:r>
          </a:p>
        </p:txBody>
      </p:sp>
      <p:sp>
        <p:nvSpPr>
          <p:cNvPr id="298" name="Adaptive Teaching &amp; Practice"/>
          <p:cNvSpPr txBox="1"/>
          <p:nvPr/>
        </p:nvSpPr>
        <p:spPr>
          <a:xfrm>
            <a:off x="3438389" y="40287"/>
            <a:ext cx="4890760" cy="483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3800">
                <a:solidFill>
                  <a:schemeClr val="accent4"/>
                </a:solidFill>
              </a:defRPr>
            </a:lvl1pPr>
          </a:lstStyle>
          <a:p>
            <a:pPr algn="ctr" defTabSz="410751"/>
            <a:r>
              <a:rPr sz="2672" b="1" dirty="0">
                <a:solidFill>
                  <a:srgbClr val="FAE232"/>
                </a:solidFill>
                <a:latin typeface="Helvetica Neue"/>
                <a:sym typeface="Helvetica Neue"/>
              </a:rPr>
              <a:t>Adaptive Teaching &amp; Practice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100"/>
                                  </p:iterate>
                                  <p:childTnLst>
                                    <p:set>
                                      <p:cBhvr>
                                        <p:cTn id="10" fill="hold"/>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advAuto="0"/>
      <p:bldP spid="297"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5.jpg" descr="image5.jpg"/>
          <p:cNvPicPr>
            <a:picLocks noChangeAspect="1"/>
          </p:cNvPicPr>
          <p:nvPr/>
        </p:nvPicPr>
        <p:blipFill>
          <a:blip r:embed="rId2"/>
          <a:stretch>
            <a:fillRect/>
          </a:stretch>
        </p:blipFill>
        <p:spPr>
          <a:xfrm>
            <a:off x="1524140" y="105"/>
            <a:ext cx="9143722" cy="6857791"/>
          </a:xfrm>
          <a:prstGeom prst="rect">
            <a:avLst/>
          </a:prstGeom>
          <a:ln w="12700">
            <a:miter lim="400000"/>
          </a:ln>
        </p:spPr>
      </p:pic>
      <p:pic>
        <p:nvPicPr>
          <p:cNvPr id="301" name="fizz.png" descr="fizz.png"/>
          <p:cNvPicPr>
            <a:picLocks noChangeAspect="1"/>
          </p:cNvPicPr>
          <p:nvPr/>
        </p:nvPicPr>
        <p:blipFill>
          <a:blip r:embed="rId3"/>
          <a:stretch>
            <a:fillRect/>
          </a:stretch>
        </p:blipFill>
        <p:spPr>
          <a:xfrm>
            <a:off x="9329936" y="5579781"/>
            <a:ext cx="1240653" cy="120221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image11.jpg" descr="image11.jpg"/>
          <p:cNvPicPr>
            <a:picLocks noChangeAspect="1"/>
          </p:cNvPicPr>
          <p:nvPr/>
        </p:nvPicPr>
        <p:blipFill>
          <a:blip r:embed="rId2"/>
          <a:stretch>
            <a:fillRect/>
          </a:stretch>
        </p:blipFill>
        <p:spPr>
          <a:xfrm>
            <a:off x="1524140" y="105"/>
            <a:ext cx="9143722" cy="6857791"/>
          </a:xfrm>
          <a:prstGeom prst="rect">
            <a:avLst/>
          </a:prstGeom>
          <a:ln w="12700">
            <a:miter lim="400000"/>
          </a:ln>
        </p:spPr>
      </p:pic>
      <p:pic>
        <p:nvPicPr>
          <p:cNvPr id="304" name="fizz.png" descr="fizz.png"/>
          <p:cNvPicPr>
            <a:picLocks noChangeAspect="1"/>
          </p:cNvPicPr>
          <p:nvPr/>
        </p:nvPicPr>
        <p:blipFill>
          <a:blip r:embed="rId3"/>
          <a:stretch>
            <a:fillRect/>
          </a:stretch>
        </p:blipFill>
        <p:spPr>
          <a:xfrm>
            <a:off x="1715698" y="6046512"/>
            <a:ext cx="724602" cy="70215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02946"/>
        </a:solidFill>
        <a:effectLst/>
      </p:bgPr>
    </p:bg>
    <p:spTree>
      <p:nvGrpSpPr>
        <p:cNvPr id="1" name=""/>
        <p:cNvGrpSpPr/>
        <p:nvPr/>
      </p:nvGrpSpPr>
      <p:grpSpPr>
        <a:xfrm>
          <a:off x="0" y="0"/>
          <a:ext cx="0" cy="0"/>
          <a:chOff x="0" y="0"/>
          <a:chExt cx="0" cy="0"/>
        </a:xfrm>
      </p:grpSpPr>
      <p:sp>
        <p:nvSpPr>
          <p:cNvPr id="306" name="What do we want for our learners?"/>
          <p:cNvSpPr/>
          <p:nvPr/>
        </p:nvSpPr>
        <p:spPr>
          <a:xfrm>
            <a:off x="2900527" y="440357"/>
            <a:ext cx="6390949" cy="778845"/>
          </a:xfrm>
          <a:prstGeom prst="rect">
            <a:avLst/>
          </a:prstGeom>
          <a:solidFill>
            <a:srgbClr val="FDFF53"/>
          </a:solidFill>
          <a:ln w="25400">
            <a:solidFill>
              <a:srgbClr val="0365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lvl1pPr algn="l" defTabSz="650240">
              <a:defRPr sz="4400" b="0">
                <a:latin typeface="Helvetica"/>
                <a:ea typeface="Helvetica"/>
                <a:cs typeface="Helvetica"/>
                <a:sym typeface="Helvetica"/>
              </a:defRPr>
            </a:lvl1pPr>
          </a:lstStyle>
          <a:p>
            <a:pPr defTabSz="457184"/>
            <a:r>
              <a:rPr sz="3094"/>
              <a:t>What do we want for our learners? </a:t>
            </a:r>
          </a:p>
        </p:txBody>
      </p:sp>
      <p:sp>
        <p:nvSpPr>
          <p:cNvPr id="307" name="Outcomes for Learners"/>
          <p:cNvSpPr/>
          <p:nvPr/>
        </p:nvSpPr>
        <p:spPr>
          <a:xfrm>
            <a:off x="4689518" y="1947380"/>
            <a:ext cx="2812965" cy="1269962"/>
          </a:xfrm>
          <a:prstGeom prst="rect">
            <a:avLst/>
          </a:prstGeom>
          <a:solidFill>
            <a:srgbClr val="FFC4CC"/>
          </a:solidFill>
          <a:ln w="25400">
            <a:solidFill>
              <a:srgbClr val="FF26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lvl1pPr defTabSz="650240">
              <a:defRPr sz="4600" b="0">
                <a:latin typeface="Helvetica"/>
                <a:ea typeface="Helvetica"/>
                <a:cs typeface="Helvetica"/>
                <a:sym typeface="Helvetica"/>
              </a:defRPr>
            </a:lvl1pPr>
          </a:lstStyle>
          <a:p>
            <a:pPr algn="ctr" defTabSz="457184"/>
            <a:r>
              <a:rPr sz="3235"/>
              <a:t>Outcomes for Learners</a:t>
            </a:r>
          </a:p>
        </p:txBody>
      </p:sp>
      <p:sp>
        <p:nvSpPr>
          <p:cNvPr id="308" name="Be Healthy"/>
          <p:cNvSpPr/>
          <p:nvPr/>
        </p:nvSpPr>
        <p:spPr>
          <a:xfrm>
            <a:off x="3175089" y="3625614"/>
            <a:ext cx="2091204" cy="1100237"/>
          </a:xfrm>
          <a:prstGeom prst="roundRect">
            <a:avLst>
              <a:gd name="adj" fmla="val 17314"/>
            </a:avLst>
          </a:prstGeom>
          <a:solidFill>
            <a:srgbClr val="FFFC79"/>
          </a:solidFill>
          <a:ln w="25400">
            <a:solidFill>
              <a:srgbClr val="0365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lvl1pPr defTabSz="650240">
              <a:defRPr sz="3800" b="0">
                <a:latin typeface="Helvetica"/>
                <a:ea typeface="Helvetica"/>
                <a:cs typeface="Helvetica"/>
                <a:sym typeface="Helvetica"/>
              </a:defRPr>
            </a:lvl1pPr>
          </a:lstStyle>
          <a:p>
            <a:pPr algn="ctr" defTabSz="457184"/>
            <a:r>
              <a:rPr sz="2672"/>
              <a:t>Be Healthy</a:t>
            </a:r>
          </a:p>
        </p:txBody>
      </p:sp>
      <p:sp>
        <p:nvSpPr>
          <p:cNvPr id="309" name="Be Safe"/>
          <p:cNvSpPr/>
          <p:nvPr/>
        </p:nvSpPr>
        <p:spPr>
          <a:xfrm>
            <a:off x="7027306" y="3625614"/>
            <a:ext cx="2091204" cy="1100237"/>
          </a:xfrm>
          <a:prstGeom prst="roundRect">
            <a:avLst>
              <a:gd name="adj" fmla="val 17314"/>
            </a:avLst>
          </a:prstGeom>
          <a:solidFill>
            <a:srgbClr val="E7C0F2"/>
          </a:solidFill>
          <a:ln w="25400">
            <a:solidFill>
              <a:srgbClr val="0365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lvl1pPr defTabSz="650240">
              <a:defRPr sz="3800" b="0">
                <a:latin typeface="Helvetica"/>
                <a:ea typeface="Helvetica"/>
                <a:cs typeface="Helvetica"/>
                <a:sym typeface="Helvetica"/>
              </a:defRPr>
            </a:lvl1pPr>
          </a:lstStyle>
          <a:p>
            <a:pPr algn="ctr" defTabSz="457184"/>
            <a:r>
              <a:rPr sz="2672"/>
              <a:t>Be Safe</a:t>
            </a:r>
          </a:p>
        </p:txBody>
      </p:sp>
      <p:sp>
        <p:nvSpPr>
          <p:cNvPr id="310" name="Enjoy &amp; Achieve"/>
          <p:cNvSpPr/>
          <p:nvPr/>
        </p:nvSpPr>
        <p:spPr>
          <a:xfrm>
            <a:off x="1735801" y="5134123"/>
            <a:ext cx="2819315" cy="1100237"/>
          </a:xfrm>
          <a:prstGeom prst="roundRect">
            <a:avLst>
              <a:gd name="adj" fmla="val 17314"/>
            </a:avLst>
          </a:prstGeom>
          <a:solidFill>
            <a:srgbClr val="76D6FF"/>
          </a:solidFill>
          <a:ln w="25400">
            <a:solidFill>
              <a:srgbClr val="0365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lvl1pPr defTabSz="650240">
              <a:defRPr sz="3200" b="0">
                <a:latin typeface="Helvetica"/>
                <a:ea typeface="Helvetica"/>
                <a:cs typeface="Helvetica"/>
                <a:sym typeface="Helvetica"/>
              </a:defRPr>
            </a:lvl1pPr>
          </a:lstStyle>
          <a:p>
            <a:pPr algn="ctr" defTabSz="457184"/>
            <a:r>
              <a:rPr sz="2250"/>
              <a:t>Enjoy &amp; Achieve</a:t>
            </a:r>
          </a:p>
        </p:txBody>
      </p:sp>
      <p:sp>
        <p:nvSpPr>
          <p:cNvPr id="311" name="Positive Contribution"/>
          <p:cNvSpPr/>
          <p:nvPr/>
        </p:nvSpPr>
        <p:spPr>
          <a:xfrm>
            <a:off x="4686343" y="5134123"/>
            <a:ext cx="2819314" cy="1100237"/>
          </a:xfrm>
          <a:prstGeom prst="roundRect">
            <a:avLst>
              <a:gd name="adj" fmla="val 17314"/>
            </a:avLst>
          </a:prstGeom>
          <a:solidFill>
            <a:schemeClr val="accent4">
              <a:hueOff val="-1081314"/>
              <a:satOff val="4338"/>
              <a:lumOff val="-8931"/>
            </a:schemeClr>
          </a:solidFill>
          <a:ln w="25400">
            <a:solidFill>
              <a:srgbClr val="0365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lvl1pPr defTabSz="650240">
              <a:defRPr sz="3200" b="0">
                <a:latin typeface="Helvetica"/>
                <a:ea typeface="Helvetica"/>
                <a:cs typeface="Helvetica"/>
                <a:sym typeface="Helvetica"/>
              </a:defRPr>
            </a:lvl1pPr>
          </a:lstStyle>
          <a:p>
            <a:pPr algn="ctr" defTabSz="457184"/>
            <a:r>
              <a:rPr sz="2250"/>
              <a:t>Positive Contribution</a:t>
            </a:r>
          </a:p>
        </p:txBody>
      </p:sp>
      <p:sp>
        <p:nvSpPr>
          <p:cNvPr id="312" name="Well-being…"/>
          <p:cNvSpPr/>
          <p:nvPr/>
        </p:nvSpPr>
        <p:spPr>
          <a:xfrm>
            <a:off x="7636887" y="5134123"/>
            <a:ext cx="2812965" cy="1100237"/>
          </a:xfrm>
          <a:prstGeom prst="roundRect">
            <a:avLst>
              <a:gd name="adj" fmla="val 17314"/>
            </a:avLst>
          </a:prstGeom>
          <a:solidFill>
            <a:srgbClr val="00FA92"/>
          </a:solidFill>
          <a:ln w="25400">
            <a:solidFill>
              <a:srgbClr val="0365C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98" tIns="50798" rIns="50798" bIns="50798" anchor="ctr"/>
          <a:lstStyle/>
          <a:p>
            <a:pPr algn="ctr" defTabSz="457207">
              <a:defRPr sz="3200" b="0">
                <a:latin typeface="Helvetica"/>
                <a:ea typeface="Helvetica"/>
                <a:cs typeface="Helvetica"/>
                <a:sym typeface="Helvetica"/>
              </a:defRPr>
            </a:pPr>
            <a:r>
              <a:rPr sz="2250">
                <a:latin typeface="Helvetica"/>
                <a:cs typeface="Helvetica"/>
                <a:sym typeface="Helvetica"/>
              </a:rPr>
              <a:t>Well-being</a:t>
            </a:r>
          </a:p>
          <a:p>
            <a:pPr algn="ctr" defTabSz="457207">
              <a:defRPr sz="3200" b="0">
                <a:latin typeface="Helvetica"/>
                <a:ea typeface="Helvetica"/>
                <a:cs typeface="Helvetica"/>
                <a:sym typeface="Helvetica"/>
              </a:defRPr>
            </a:pPr>
            <a:r>
              <a:rPr sz="2250">
                <a:latin typeface="Helvetica"/>
                <a:cs typeface="Helvetica"/>
                <a:sym typeface="Helvetica"/>
              </a:rPr>
              <a:t>Economic and Self</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mage" descr="Image"/>
          <p:cNvPicPr>
            <a:picLocks/>
          </p:cNvPicPr>
          <p:nvPr/>
        </p:nvPicPr>
        <p:blipFill>
          <a:blip r:embed="rId2"/>
          <a:stretch>
            <a:fillRect/>
          </a:stretch>
        </p:blipFill>
        <p:spPr>
          <a:xfrm>
            <a:off x="1798012" y="187291"/>
            <a:ext cx="8595977" cy="5911936"/>
          </a:xfrm>
          <a:prstGeom prst="rect">
            <a:avLst/>
          </a:prstGeom>
          <a:ln w="12700">
            <a:miter lim="400000"/>
          </a:ln>
        </p:spPr>
      </p:pic>
      <p:sp>
        <p:nvSpPr>
          <p:cNvPr id="315" name="Setting the…"/>
          <p:cNvSpPr txBox="1"/>
          <p:nvPr/>
        </p:nvSpPr>
        <p:spPr>
          <a:xfrm>
            <a:off x="6706006" y="1265283"/>
            <a:ext cx="3185166" cy="1922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5700">
                <a:solidFill>
                  <a:srgbClr val="945200"/>
                </a:solidFill>
              </a:defRPr>
            </a:pPr>
            <a:r>
              <a:rPr sz="4008" b="1">
                <a:solidFill>
                  <a:srgbClr val="945200"/>
                </a:solidFill>
                <a:latin typeface="Helvetica Neue"/>
                <a:sym typeface="Helvetica Neue"/>
              </a:rPr>
              <a:t>Setting the </a:t>
            </a:r>
          </a:p>
          <a:p>
            <a:pPr algn="ctr" defTabSz="410751">
              <a:defRPr sz="5700">
                <a:solidFill>
                  <a:srgbClr val="945200"/>
                </a:solidFill>
              </a:defRPr>
            </a:pPr>
            <a:r>
              <a:rPr sz="4008" b="1">
                <a:solidFill>
                  <a:srgbClr val="945200"/>
                </a:solidFill>
                <a:latin typeface="Helvetica Neue"/>
                <a:sym typeface="Helvetica Neue"/>
              </a:rPr>
              <a:t>Learning </a:t>
            </a:r>
          </a:p>
          <a:p>
            <a:pPr algn="ctr" defTabSz="410751">
              <a:defRPr sz="5700">
                <a:solidFill>
                  <a:srgbClr val="945200"/>
                </a:solidFill>
              </a:defRPr>
            </a:pPr>
            <a:r>
              <a:rPr sz="4008" b="1">
                <a:solidFill>
                  <a:srgbClr val="945200"/>
                </a:solidFill>
                <a:latin typeface="Helvetica Neue"/>
                <a:sym typeface="Helvetica Neue"/>
              </a:rPr>
              <a:t>Temperature</a:t>
            </a:r>
          </a:p>
        </p:txBody>
      </p:sp>
      <p:sp>
        <p:nvSpPr>
          <p:cNvPr id="316" name="Making learners feel they matter, belong and have a purpose to be there"/>
          <p:cNvSpPr txBox="1"/>
          <p:nvPr/>
        </p:nvSpPr>
        <p:spPr>
          <a:xfrm>
            <a:off x="1906551" y="6324571"/>
            <a:ext cx="8378896" cy="36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2700"/>
            </a:lvl1pPr>
          </a:lstStyle>
          <a:p>
            <a:pPr algn="ctr" defTabSz="410751"/>
            <a:r>
              <a:rPr sz="1898" b="1">
                <a:latin typeface="Helvetica Neue"/>
                <a:sym typeface="Helvetica Neue"/>
              </a:rPr>
              <a:t>Making learners feel they matter, belong and have a purpose to be there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E6FB7"/>
        </a:solidFill>
        <a:effectLst/>
      </p:bgPr>
    </p:bg>
    <p:spTree>
      <p:nvGrpSpPr>
        <p:cNvPr id="1" name=""/>
        <p:cNvGrpSpPr/>
        <p:nvPr/>
      </p:nvGrpSpPr>
      <p:grpSpPr>
        <a:xfrm>
          <a:off x="0" y="0"/>
          <a:ext cx="0" cy="0"/>
          <a:chOff x="0" y="0"/>
          <a:chExt cx="0" cy="0"/>
        </a:xfrm>
      </p:grpSpPr>
      <p:pic>
        <p:nvPicPr>
          <p:cNvPr id="318" name="Image" descr="Image"/>
          <p:cNvPicPr>
            <a:picLocks/>
          </p:cNvPicPr>
          <p:nvPr/>
        </p:nvPicPr>
        <p:blipFill>
          <a:blip r:embed="rId2"/>
          <a:stretch>
            <a:fillRect/>
          </a:stretch>
        </p:blipFill>
        <p:spPr>
          <a:xfrm>
            <a:off x="1762836" y="-60176"/>
            <a:ext cx="8666328" cy="662713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4" name="Screen Shot 2017-02-25 at 17.13.04.png" descr="Screen Shot 2017-02-25 at 17.13.04.png"/>
          <p:cNvPicPr>
            <a:picLocks/>
          </p:cNvPicPr>
          <p:nvPr/>
        </p:nvPicPr>
        <p:blipFill>
          <a:blip r:embed="rId2"/>
          <a:stretch>
            <a:fillRect/>
          </a:stretch>
        </p:blipFill>
        <p:spPr>
          <a:xfrm>
            <a:off x="1498003" y="-89534"/>
            <a:ext cx="9195995" cy="6945411"/>
          </a:xfrm>
          <a:prstGeom prst="rect">
            <a:avLst/>
          </a:prstGeom>
        </p:spPr>
      </p:pic>
      <p:sp>
        <p:nvSpPr>
          <p:cNvPr id="325" name="Nina Jackson…"/>
          <p:cNvSpPr txBox="1"/>
          <p:nvPr/>
        </p:nvSpPr>
        <p:spPr>
          <a:xfrm>
            <a:off x="8538491" y="5807305"/>
            <a:ext cx="1841849" cy="851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600" b="0">
                <a:solidFill>
                  <a:srgbClr val="F5D328"/>
                </a:solidFill>
                <a:latin typeface="Chalkboard"/>
                <a:ea typeface="Chalkboard"/>
                <a:cs typeface="Chalkboard"/>
                <a:sym typeface="Chalkboard"/>
              </a:defRPr>
            </a:pPr>
            <a:r>
              <a:rPr sz="2531">
                <a:solidFill>
                  <a:srgbClr val="F5D328"/>
                </a:solidFill>
                <a:latin typeface="Chalkboard"/>
                <a:sym typeface="Chalkboard"/>
              </a:rPr>
              <a:t>Nina Jackson </a:t>
            </a:r>
          </a:p>
          <a:p>
            <a:pPr algn="ctr" defTabSz="410751">
              <a:defRPr sz="3600" b="0">
                <a:solidFill>
                  <a:srgbClr val="F5D328"/>
                </a:solidFill>
                <a:latin typeface="Chalkboard"/>
                <a:ea typeface="Chalkboard"/>
                <a:cs typeface="Chalkboard"/>
                <a:sym typeface="Chalkboard"/>
              </a:defRPr>
            </a:pPr>
            <a:r>
              <a:rPr sz="2531">
                <a:solidFill>
                  <a:srgbClr val="F5D328"/>
                </a:solidFill>
                <a:latin typeface="Chalkboard"/>
                <a:sym typeface="Chalkboard"/>
              </a:rPr>
              <a:t>@musicmind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stretch>
            <a:fillRect/>
          </a:stretch>
        </p:blipFill>
        <p:spPr>
          <a:xfrm>
            <a:off x="1746980" y="284853"/>
            <a:ext cx="8698042" cy="628829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2" name="Image" descr="Image"/>
          <p:cNvPicPr>
            <a:picLocks/>
          </p:cNvPicPr>
          <p:nvPr/>
        </p:nvPicPr>
        <p:blipFill>
          <a:blip r:embed="rId2"/>
          <a:srcRect l="7445" t="3608" r="7445" b="51460"/>
          <a:stretch>
            <a:fillRect/>
          </a:stretch>
        </p:blipFill>
        <p:spPr>
          <a:xfrm>
            <a:off x="1606332" y="808264"/>
            <a:ext cx="4314699" cy="5357311"/>
          </a:xfrm>
          <a:prstGeom prst="rect">
            <a:avLst/>
          </a:prstGeom>
          <a:ln w="12700">
            <a:miter lim="400000"/>
          </a:ln>
        </p:spPr>
      </p:pic>
      <p:pic>
        <p:nvPicPr>
          <p:cNvPr id="333" name="Image" descr="Image"/>
          <p:cNvPicPr>
            <a:picLocks/>
          </p:cNvPicPr>
          <p:nvPr/>
        </p:nvPicPr>
        <p:blipFill>
          <a:blip r:embed="rId2"/>
          <a:srcRect l="7655" t="50375" r="7655" b="3615"/>
          <a:stretch>
            <a:fillRect/>
          </a:stretch>
        </p:blipFill>
        <p:spPr>
          <a:xfrm>
            <a:off x="6113084" y="808124"/>
            <a:ext cx="4411178" cy="5357650"/>
          </a:xfrm>
          <a:prstGeom prst="rect">
            <a:avLst/>
          </a:prstGeom>
          <a:ln w="12700">
            <a:miter lim="400000"/>
          </a:ln>
        </p:spPr>
      </p:pic>
      <p:sp>
        <p:nvSpPr>
          <p:cNvPr id="334" name="A great overview"/>
          <p:cNvSpPr txBox="1"/>
          <p:nvPr/>
        </p:nvSpPr>
        <p:spPr>
          <a:xfrm>
            <a:off x="4293424" y="56078"/>
            <a:ext cx="3605153" cy="602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900">
                <a:solidFill>
                  <a:srgbClr val="FFFFFF"/>
                </a:solidFill>
              </a:defRPr>
            </a:lvl1pPr>
          </a:lstStyle>
          <a:p>
            <a:pPr algn="ctr" defTabSz="410751"/>
            <a:r>
              <a:rPr sz="3446" b="1">
                <a:latin typeface="Helvetica Neue"/>
                <a:sym typeface="Helvetica Neue"/>
              </a:rPr>
              <a:t>A great overview</a:t>
            </a:r>
          </a:p>
        </p:txBody>
      </p:sp>
      <p:sp>
        <p:nvSpPr>
          <p:cNvPr id="335" name="Information = Great v Visualisation?"/>
          <p:cNvSpPr txBox="1"/>
          <p:nvPr/>
        </p:nvSpPr>
        <p:spPr>
          <a:xfrm>
            <a:off x="2075008" y="6205469"/>
            <a:ext cx="7768151" cy="602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900">
                <a:solidFill>
                  <a:srgbClr val="FFFFFF"/>
                </a:solidFill>
              </a:defRPr>
            </a:lvl1pPr>
          </a:lstStyle>
          <a:p>
            <a:pPr algn="ctr" defTabSz="410751"/>
            <a:r>
              <a:rPr sz="3446" b="1">
                <a:latin typeface="Helvetica Neue"/>
                <a:sym typeface="Helvetica Neue"/>
              </a:rPr>
              <a:t>Information = Great v Visualisation?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111" name="Title of presentation…"/>
          <p:cNvSpPr txBox="1"/>
          <p:nvPr/>
        </p:nvSpPr>
        <p:spPr>
          <a:xfrm>
            <a:off x="686222" y="1014557"/>
            <a:ext cx="6572596" cy="846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4900" b="1">
                <a:solidFill>
                  <a:srgbClr val="FFFFFF"/>
                </a:solidFill>
              </a:defRPr>
            </a:pPr>
            <a:r>
              <a:rPr lang="en-GB" sz="4800" dirty="0"/>
              <a:t>Nina Jackson</a:t>
            </a:r>
            <a:endParaRPr sz="4800" dirty="0"/>
          </a:p>
        </p:txBody>
      </p:sp>
      <p:pic>
        <p:nvPicPr>
          <p:cNvPr id="113" name="Flourish Logo.png" descr="Flourish Logo.png"/>
          <p:cNvPicPr>
            <a:picLocks noChangeAspect="1"/>
          </p:cNvPicPr>
          <p:nvPr/>
        </p:nvPicPr>
        <p:blipFill>
          <a:blip r:embed="rId2"/>
          <a:stretch>
            <a:fillRect/>
          </a:stretch>
        </p:blipFill>
        <p:spPr>
          <a:xfrm>
            <a:off x="706190" y="3429000"/>
            <a:ext cx="2017474" cy="1355660"/>
          </a:xfrm>
          <a:prstGeom prst="rect">
            <a:avLst/>
          </a:prstGeom>
          <a:ln w="12700">
            <a:miter lim="400000"/>
          </a:ln>
        </p:spPr>
      </p:pic>
      <p:pic>
        <p:nvPicPr>
          <p:cNvPr id="115" name="Image" descr="Image"/>
          <p:cNvPicPr>
            <a:picLocks noChangeAspect="1"/>
          </p:cNvPicPr>
          <p:nvPr/>
        </p:nvPicPr>
        <p:blipFill>
          <a:blip r:embed="rId3"/>
          <a:stretch>
            <a:fillRect/>
          </a:stretch>
        </p:blipFill>
        <p:spPr>
          <a:xfrm>
            <a:off x="1144575" y="1708731"/>
            <a:ext cx="12425331" cy="463073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 name="Effective Differentiation"/>
          <p:cNvSpPr txBox="1"/>
          <p:nvPr/>
        </p:nvSpPr>
        <p:spPr>
          <a:xfrm>
            <a:off x="3347059" y="-376384"/>
            <a:ext cx="5496696" cy="10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73">
              <a:lnSpc>
                <a:spcPts val="8719"/>
              </a:lnSpc>
              <a:defRPr sz="5333">
                <a:solidFill>
                  <a:srgbClr val="3E6FB7"/>
                </a:solidFill>
                <a:latin typeface="Arial"/>
                <a:ea typeface="Arial"/>
                <a:cs typeface="Arial"/>
                <a:sym typeface="Arial"/>
              </a:defRPr>
            </a:pPr>
            <a:r>
              <a:rPr sz="3750" b="1" dirty="0">
                <a:solidFill>
                  <a:srgbClr val="FAE232">
                    <a:lumMod val="40000"/>
                    <a:lumOff val="60000"/>
                  </a:srgbClr>
                </a:solidFill>
                <a:latin typeface="Arial"/>
                <a:cs typeface="Arial"/>
                <a:sym typeface="Arial"/>
              </a:rPr>
              <a:t>Effective Differentiation</a:t>
            </a:r>
            <a:r>
              <a:rPr sz="844" dirty="0">
                <a:solidFill>
                  <a:srgbClr val="FAE232">
                    <a:lumMod val="40000"/>
                    <a:lumOff val="60000"/>
                  </a:srgbClr>
                </a:solidFill>
                <a:latin typeface="Times Roman"/>
                <a:ea typeface="Times Roman"/>
                <a:cs typeface="Times Roman"/>
                <a:sym typeface="Times Roman"/>
              </a:rPr>
              <a:t> </a:t>
            </a:r>
          </a:p>
        </p:txBody>
      </p:sp>
      <p:pic>
        <p:nvPicPr>
          <p:cNvPr id="2" name="Picture 1">
            <a:extLst>
              <a:ext uri="{FF2B5EF4-FFF2-40B4-BE49-F238E27FC236}">
                <a16:creationId xmlns:a16="http://schemas.microsoft.com/office/drawing/2014/main" id="{9434458A-E6EC-2AF7-7A49-DCE618A9650C}"/>
              </a:ext>
            </a:extLst>
          </p:cNvPr>
          <p:cNvPicPr>
            <a:picLocks noChangeAspect="1"/>
          </p:cNvPicPr>
          <p:nvPr/>
        </p:nvPicPr>
        <p:blipFill rotWithShape="1">
          <a:blip r:embed="rId2"/>
          <a:srcRect t="10945"/>
          <a:stretch/>
        </p:blipFill>
        <p:spPr>
          <a:xfrm>
            <a:off x="1569030" y="791232"/>
            <a:ext cx="9780944" cy="5947146"/>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 descr="Image"/>
          <p:cNvPicPr>
            <a:picLocks noChangeAspect="1"/>
          </p:cNvPicPr>
          <p:nvPr/>
        </p:nvPicPr>
        <p:blipFill>
          <a:blip r:embed="rId2"/>
          <a:stretch>
            <a:fillRect/>
          </a:stretch>
        </p:blipFill>
        <p:spPr>
          <a:xfrm>
            <a:off x="4580049" y="121461"/>
            <a:ext cx="3031902" cy="2291075"/>
          </a:xfrm>
          <a:prstGeom prst="rect">
            <a:avLst/>
          </a:prstGeom>
          <a:ln w="12700">
            <a:miter lim="400000"/>
          </a:ln>
        </p:spPr>
      </p:pic>
      <p:sp>
        <p:nvSpPr>
          <p:cNvPr id="345" name="TIME &amp; PACE"/>
          <p:cNvSpPr txBox="1"/>
          <p:nvPr/>
        </p:nvSpPr>
        <p:spPr>
          <a:xfrm>
            <a:off x="4634866" y="2675373"/>
            <a:ext cx="2922273" cy="602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4900"/>
            </a:lvl1pPr>
          </a:lstStyle>
          <a:p>
            <a:pPr algn="ctr" defTabSz="410751"/>
            <a:r>
              <a:rPr sz="3446" b="1">
                <a:latin typeface="Helvetica Neue"/>
                <a:sym typeface="Helvetica Neue"/>
              </a:rPr>
              <a:t>TIME &amp; PACE</a:t>
            </a:r>
          </a:p>
        </p:txBody>
      </p:sp>
      <p:sp>
        <p:nvSpPr>
          <p:cNvPr id="346" name="The timing of how you release content during the lesson is crucial…"/>
          <p:cNvSpPr txBox="1"/>
          <p:nvPr/>
        </p:nvSpPr>
        <p:spPr>
          <a:xfrm>
            <a:off x="2234389" y="3436026"/>
            <a:ext cx="7979247" cy="3188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marL="312543" indent="-312543" defTabSz="410751">
              <a:buSzPct val="145000"/>
              <a:buFontTx/>
              <a:buChar char="•"/>
              <a:defRPr sz="3200" b="0"/>
            </a:pPr>
            <a:r>
              <a:rPr sz="2250">
                <a:latin typeface="Helvetica Neue"/>
                <a:sym typeface="Helvetica Neue"/>
              </a:rPr>
              <a:t>The timing of how you release content during the lesson is crucial</a:t>
            </a:r>
          </a:p>
          <a:p>
            <a:pPr marL="312543" indent="-312543" defTabSz="410751">
              <a:buSzPct val="145000"/>
              <a:buFontTx/>
              <a:buChar char="•"/>
              <a:defRPr sz="3200" b="0"/>
            </a:pPr>
            <a:endParaRPr sz="2250">
              <a:latin typeface="Helvetica Neue"/>
              <a:sym typeface="Helvetica Neue"/>
            </a:endParaRPr>
          </a:p>
          <a:p>
            <a:pPr marL="312543" indent="-312543" defTabSz="410751">
              <a:buSzPct val="145000"/>
              <a:buFontTx/>
              <a:buChar char="•"/>
              <a:defRPr sz="3200" b="0"/>
            </a:pPr>
            <a:r>
              <a:rPr sz="2250">
                <a:latin typeface="Helvetica Neue"/>
                <a:sym typeface="Helvetica Neue"/>
              </a:rPr>
              <a:t>Where and when you release it</a:t>
            </a:r>
          </a:p>
          <a:p>
            <a:pPr marL="312543" indent="-312543" defTabSz="410751">
              <a:buSzPct val="145000"/>
              <a:buFontTx/>
              <a:buChar char="•"/>
              <a:defRPr sz="3200" b="0"/>
            </a:pPr>
            <a:endParaRPr sz="2250">
              <a:latin typeface="Helvetica Neue"/>
              <a:sym typeface="Helvetica Neue"/>
            </a:endParaRPr>
          </a:p>
          <a:p>
            <a:pPr marL="312543" indent="-312543" defTabSz="410751">
              <a:buSzPct val="145000"/>
              <a:buFontTx/>
              <a:buChar char="•"/>
              <a:defRPr sz="3200" b="0"/>
            </a:pPr>
            <a:r>
              <a:rPr sz="2250">
                <a:latin typeface="Helvetica Neue"/>
                <a:sym typeface="Helvetica Neue"/>
              </a:rPr>
              <a:t>Time for processing </a:t>
            </a:r>
          </a:p>
          <a:p>
            <a:pPr marL="312543" indent="-312543" defTabSz="410751">
              <a:buSzPct val="145000"/>
              <a:buFontTx/>
              <a:buChar char="•"/>
              <a:defRPr sz="3200" b="0"/>
            </a:pPr>
            <a:endParaRPr sz="2250">
              <a:latin typeface="Helvetica Neue"/>
              <a:sym typeface="Helvetica Neue"/>
            </a:endParaRPr>
          </a:p>
          <a:p>
            <a:pPr marL="312543" indent="-312543" defTabSz="410751">
              <a:buSzPct val="145000"/>
              <a:buFontTx/>
              <a:buChar char="•"/>
              <a:defRPr sz="3200" b="0"/>
            </a:pPr>
            <a:r>
              <a:rPr sz="2250">
                <a:latin typeface="Helvetica Neue"/>
                <a:sym typeface="Helvetica Neue"/>
              </a:rPr>
              <a:t>This will determine the level of engagement from you students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INTERACTION"/>
          <p:cNvSpPr txBox="1"/>
          <p:nvPr/>
        </p:nvSpPr>
        <p:spPr>
          <a:xfrm>
            <a:off x="4519448" y="157845"/>
            <a:ext cx="3153105" cy="613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000"/>
            </a:lvl1pPr>
          </a:lstStyle>
          <a:p>
            <a:pPr algn="ctr" defTabSz="410751"/>
            <a:r>
              <a:rPr sz="3516" b="1">
                <a:latin typeface="Helvetica Neue"/>
                <a:sym typeface="Helvetica Neue"/>
              </a:rPr>
              <a:t>INTERACTION</a:t>
            </a:r>
          </a:p>
        </p:txBody>
      </p:sp>
      <p:pic>
        <p:nvPicPr>
          <p:cNvPr id="349" name="Image" descr="Image"/>
          <p:cNvPicPr>
            <a:picLocks noChangeAspect="1"/>
          </p:cNvPicPr>
          <p:nvPr/>
        </p:nvPicPr>
        <p:blipFill>
          <a:blip r:embed="rId2"/>
          <a:stretch>
            <a:fillRect/>
          </a:stretch>
        </p:blipFill>
        <p:spPr>
          <a:xfrm>
            <a:off x="4174329" y="1071634"/>
            <a:ext cx="3843343" cy="2585797"/>
          </a:xfrm>
          <a:prstGeom prst="rect">
            <a:avLst/>
          </a:prstGeom>
          <a:ln w="12700">
            <a:miter lim="400000"/>
          </a:ln>
        </p:spPr>
      </p:pic>
      <p:sp>
        <p:nvSpPr>
          <p:cNvPr id="350" name="In order to learn we have to be able to interact with differing tools and learning possibilities aswell as the content…"/>
          <p:cNvSpPr txBox="1"/>
          <p:nvPr/>
        </p:nvSpPr>
        <p:spPr>
          <a:xfrm>
            <a:off x="2148741" y="4368230"/>
            <a:ext cx="7894518" cy="2193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marL="273476" indent="-273476" defTabSz="410751">
              <a:buSzPct val="145000"/>
              <a:buFontTx/>
              <a:buChar char="•"/>
              <a:defRPr sz="2800" b="0"/>
            </a:pPr>
            <a:r>
              <a:rPr sz="1969">
                <a:latin typeface="Helvetica Neue"/>
                <a:sym typeface="Helvetica Neue"/>
              </a:rPr>
              <a:t>In order to learn we have to be able to interact with differing tools and learning possibilities aswell as the content</a:t>
            </a:r>
          </a:p>
          <a:p>
            <a:pPr marL="273476" indent="-273476" defTabSz="410751">
              <a:buSzPct val="145000"/>
              <a:buFontTx/>
              <a:buChar char="•"/>
              <a:defRPr sz="2800" b="0"/>
            </a:pPr>
            <a:endParaRPr sz="1969">
              <a:latin typeface="Helvetica Neue"/>
              <a:sym typeface="Helvetica Neue"/>
            </a:endParaRPr>
          </a:p>
          <a:p>
            <a:pPr marL="273476" indent="-273476" defTabSz="410751">
              <a:buSzPct val="145000"/>
              <a:buFontTx/>
              <a:buChar char="•"/>
              <a:defRPr sz="2800" b="0"/>
            </a:pPr>
            <a:r>
              <a:rPr sz="1969">
                <a:latin typeface="Helvetica Neue"/>
                <a:sym typeface="Helvetica Neue"/>
              </a:rPr>
              <a:t>Interact with the information, apply, review and revise </a:t>
            </a:r>
          </a:p>
          <a:p>
            <a:pPr marL="273476" indent="-273476" defTabSz="410751">
              <a:buSzPct val="145000"/>
              <a:buFontTx/>
              <a:buChar char="•"/>
              <a:defRPr sz="2800" b="0"/>
            </a:pPr>
            <a:endParaRPr sz="1969">
              <a:latin typeface="Helvetica Neue"/>
              <a:sym typeface="Helvetica Neue"/>
            </a:endParaRPr>
          </a:p>
          <a:p>
            <a:pPr marL="273476" indent="-273476" defTabSz="410751">
              <a:buSzPct val="145000"/>
              <a:buFontTx/>
              <a:buChar char="•"/>
              <a:defRPr sz="2800" b="0"/>
            </a:pPr>
            <a:r>
              <a:rPr sz="1969">
                <a:latin typeface="Helvetica Neue"/>
                <a:sym typeface="Helvetica Neue"/>
              </a:rPr>
              <a:t>Using adaptive practice is essential</a:t>
            </a:r>
          </a:p>
          <a:p>
            <a:pPr defTabSz="410751">
              <a:defRPr sz="2800" b="0"/>
            </a:pPr>
            <a:endParaRPr sz="1969">
              <a:latin typeface="Helvetica Neue"/>
              <a:sym typeface="Helvetica Neue"/>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ything is possible…">
            <a:extLst>
              <a:ext uri="{FF2B5EF4-FFF2-40B4-BE49-F238E27FC236}">
                <a16:creationId xmlns:a16="http://schemas.microsoft.com/office/drawing/2014/main" id="{B3FF216D-6E46-BCD5-DE31-7264D8445467}"/>
              </a:ext>
            </a:extLst>
          </p:cNvPr>
          <p:cNvSpPr/>
          <p:nvPr/>
        </p:nvSpPr>
        <p:spPr>
          <a:xfrm>
            <a:off x="234913" y="672945"/>
            <a:ext cx="11819798" cy="6004688"/>
          </a:xfrm>
          <a:prstGeom prst="roundRect">
            <a:avLst>
              <a:gd name="adj" fmla="val 5619"/>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321473">
              <a:defRPr sz="10000">
                <a:solidFill>
                  <a:srgbClr val="F9F9F9"/>
                </a:solidFill>
                <a:latin typeface="Helvetica"/>
                <a:ea typeface="Helvetica"/>
                <a:cs typeface="Helvetica"/>
                <a:sym typeface="Helvetica"/>
              </a:defRPr>
            </a:pPr>
            <a:r>
              <a:rPr lang="en-GB" sz="3656" b="1" dirty="0">
                <a:solidFill>
                  <a:srgbClr val="F9F9F9"/>
                </a:solidFill>
                <a:latin typeface="Helvetica"/>
                <a:cs typeface="Helvetica"/>
                <a:sym typeface="Helvetica"/>
              </a:rPr>
              <a:t>Inclusion is:</a:t>
            </a:r>
          </a:p>
          <a:p>
            <a:pPr algn="ctr" defTabSz="321473">
              <a:defRPr sz="10000">
                <a:solidFill>
                  <a:srgbClr val="F9F9F9"/>
                </a:solidFill>
                <a:latin typeface="Helvetica"/>
                <a:ea typeface="Helvetica"/>
                <a:cs typeface="Helvetica"/>
                <a:sym typeface="Helvetica"/>
              </a:defRPr>
            </a:pPr>
            <a:endParaRPr lang="en-GB" sz="3656" b="1" dirty="0">
              <a:solidFill>
                <a:srgbClr val="F9F9F9"/>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F9F9F9"/>
                </a:solidFill>
                <a:latin typeface="Helvetica"/>
                <a:cs typeface="Helvetica"/>
                <a:sym typeface="Helvetica"/>
              </a:rPr>
              <a:t>Celebrate each learner’s individuality</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9F9F9"/>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FAE232">
                    <a:lumMod val="60000"/>
                    <a:lumOff val="40000"/>
                  </a:srgbClr>
                </a:solidFill>
                <a:latin typeface="Helvetica"/>
                <a:cs typeface="Helvetica"/>
                <a:sym typeface="Helvetica"/>
              </a:rPr>
              <a:t>Giving each student flexible learning experiences</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AE232">
                  <a:lumMod val="60000"/>
                  <a:lumOff val="40000"/>
                </a:srgbClr>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FF644E">
                    <a:lumMod val="60000"/>
                    <a:lumOff val="40000"/>
                  </a:srgbClr>
                </a:solidFill>
                <a:latin typeface="Helvetica"/>
                <a:cs typeface="Helvetica"/>
                <a:sym typeface="Helvetica"/>
              </a:rPr>
              <a:t>Taking into account the views of other and valuing all contributions</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F644E">
                  <a:lumMod val="60000"/>
                  <a:lumOff val="40000"/>
                </a:srgbClr>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5E5E5E">
                    <a:lumMod val="40000"/>
                    <a:lumOff val="60000"/>
                  </a:srgbClr>
                </a:solidFill>
                <a:latin typeface="Helvetica"/>
                <a:cs typeface="Helvetica"/>
                <a:sym typeface="Helvetica"/>
              </a:rPr>
              <a:t>Understanding different cultures and communities as well as your own</a:t>
            </a:r>
          </a:p>
        </p:txBody>
      </p:sp>
      <p:sp>
        <p:nvSpPr>
          <p:cNvPr id="3" name="TextBox 2">
            <a:extLst>
              <a:ext uri="{FF2B5EF4-FFF2-40B4-BE49-F238E27FC236}">
                <a16:creationId xmlns:a16="http://schemas.microsoft.com/office/drawing/2014/main" id="{A2FFE66D-09E4-35B1-E991-A00DF7A0137C}"/>
              </a:ext>
            </a:extLst>
          </p:cNvPr>
          <p:cNvSpPr txBox="1"/>
          <p:nvPr/>
        </p:nvSpPr>
        <p:spPr>
          <a:xfrm>
            <a:off x="3498957" y="81446"/>
            <a:ext cx="5390619" cy="59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a:r>
              <a:rPr lang="en-US" sz="3375" b="1" dirty="0">
                <a:latin typeface="Helvetica Neue"/>
                <a:ea typeface="Helvetica Neue"/>
                <a:cs typeface="Helvetica Neue"/>
                <a:sym typeface="Helvetica Neue"/>
              </a:rPr>
              <a:t>Conclusive Inclusion</a:t>
            </a:r>
          </a:p>
        </p:txBody>
      </p:sp>
    </p:spTree>
    <p:extLst>
      <p:ext uri="{BB962C8B-B14F-4D97-AF65-F5344CB8AC3E}">
        <p14:creationId xmlns:p14="http://schemas.microsoft.com/office/powerpoint/2010/main" val="3975884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checkerboard(across)">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 calcmode="lin" valueType="num">
                                      <p:cBhvr additive="base">
                                        <p:cTn id="1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 calcmode="lin" valueType="num">
                                      <p:cBhvr additive="base">
                                        <p:cTn id="2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ything is possible…">
            <a:extLst>
              <a:ext uri="{FF2B5EF4-FFF2-40B4-BE49-F238E27FC236}">
                <a16:creationId xmlns:a16="http://schemas.microsoft.com/office/drawing/2014/main" id="{B3FF216D-6E46-BCD5-DE31-7264D8445467}"/>
              </a:ext>
            </a:extLst>
          </p:cNvPr>
          <p:cNvSpPr/>
          <p:nvPr/>
        </p:nvSpPr>
        <p:spPr>
          <a:xfrm>
            <a:off x="234913" y="956328"/>
            <a:ext cx="11819798" cy="5575108"/>
          </a:xfrm>
          <a:prstGeom prst="roundRect">
            <a:avLst>
              <a:gd name="adj" fmla="val 5619"/>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FF644E">
                    <a:lumMod val="60000"/>
                    <a:lumOff val="40000"/>
                  </a:srgbClr>
                </a:solidFill>
                <a:latin typeface="Helvetica"/>
                <a:cs typeface="Helvetica"/>
                <a:sym typeface="Helvetica"/>
              </a:rPr>
              <a:t>Looking at the needs of the whole learning community</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F644E">
                  <a:lumMod val="60000"/>
                  <a:lumOff val="40000"/>
                </a:srgbClr>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FFFF00"/>
                </a:solidFill>
                <a:latin typeface="Helvetica"/>
                <a:cs typeface="Helvetica"/>
                <a:sym typeface="Helvetica"/>
              </a:rPr>
              <a:t>Guarantee the basics and fundamentals of good education for all in terms of teaching and learning</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FFF00"/>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61D836">
                    <a:lumMod val="40000"/>
                    <a:lumOff val="60000"/>
                  </a:srgbClr>
                </a:solidFill>
                <a:latin typeface="Helvetica"/>
                <a:cs typeface="Helvetica"/>
                <a:sym typeface="Helvetica"/>
              </a:rPr>
              <a:t>Reflection on educational practice and understanding the context of the learning environment</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61D836">
                  <a:lumMod val="40000"/>
                  <a:lumOff val="60000"/>
                </a:srgbClr>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EF5FA7">
                    <a:lumMod val="20000"/>
                    <a:lumOff val="80000"/>
                  </a:srgbClr>
                </a:solidFill>
                <a:latin typeface="Helvetica"/>
                <a:cs typeface="Helvetica"/>
                <a:sym typeface="Helvetica"/>
              </a:rPr>
              <a:t>Knowing and developing effective relationships with each and every student/pupil</a:t>
            </a:r>
          </a:p>
        </p:txBody>
      </p:sp>
      <p:sp>
        <p:nvSpPr>
          <p:cNvPr id="3" name="TextBox 2">
            <a:extLst>
              <a:ext uri="{FF2B5EF4-FFF2-40B4-BE49-F238E27FC236}">
                <a16:creationId xmlns:a16="http://schemas.microsoft.com/office/drawing/2014/main" id="{A2FFE66D-09E4-35B1-E991-A00DF7A0137C}"/>
              </a:ext>
            </a:extLst>
          </p:cNvPr>
          <p:cNvSpPr txBox="1"/>
          <p:nvPr/>
        </p:nvSpPr>
        <p:spPr>
          <a:xfrm>
            <a:off x="3498957" y="180359"/>
            <a:ext cx="5390619" cy="59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a:r>
              <a:rPr lang="en-US" sz="3375" b="1" dirty="0">
                <a:latin typeface="Helvetica Neue"/>
                <a:ea typeface="Helvetica Neue"/>
                <a:cs typeface="Helvetica Neue"/>
                <a:sym typeface="Helvetica Neue"/>
              </a:rPr>
              <a:t>Conclusive Inclusion</a:t>
            </a:r>
          </a:p>
        </p:txBody>
      </p:sp>
    </p:spTree>
    <p:extLst>
      <p:ext uri="{BB962C8B-B14F-4D97-AF65-F5344CB8AC3E}">
        <p14:creationId xmlns:p14="http://schemas.microsoft.com/office/powerpoint/2010/main" val="3261960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ything is possible…">
            <a:extLst>
              <a:ext uri="{FF2B5EF4-FFF2-40B4-BE49-F238E27FC236}">
                <a16:creationId xmlns:a16="http://schemas.microsoft.com/office/drawing/2014/main" id="{B3FF216D-6E46-BCD5-DE31-7264D8445467}"/>
              </a:ext>
            </a:extLst>
          </p:cNvPr>
          <p:cNvSpPr/>
          <p:nvPr/>
        </p:nvSpPr>
        <p:spPr>
          <a:xfrm>
            <a:off x="234913" y="956328"/>
            <a:ext cx="11819798" cy="5575108"/>
          </a:xfrm>
          <a:prstGeom prst="roundRect">
            <a:avLst>
              <a:gd name="adj" fmla="val 5619"/>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FF644E">
                    <a:lumMod val="60000"/>
                    <a:lumOff val="40000"/>
                  </a:srgbClr>
                </a:solidFill>
                <a:latin typeface="Helvetica"/>
                <a:cs typeface="Helvetica"/>
                <a:sym typeface="Helvetica"/>
              </a:rPr>
              <a:t>Making everyone responsible for the needs of individuals</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F644E">
                  <a:lumMod val="60000"/>
                  <a:lumOff val="40000"/>
                </a:srgbClr>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err="1">
                <a:solidFill>
                  <a:srgbClr val="FFFF00"/>
                </a:solidFill>
                <a:latin typeface="Helvetica"/>
                <a:cs typeface="Helvetica"/>
                <a:sym typeface="Helvetica"/>
              </a:rPr>
              <a:t>Ebracing</a:t>
            </a:r>
            <a:r>
              <a:rPr lang="en-GB" sz="3305" b="1" dirty="0">
                <a:solidFill>
                  <a:srgbClr val="FFFF00"/>
                </a:solidFill>
                <a:latin typeface="Helvetica"/>
                <a:cs typeface="Helvetica"/>
                <a:sym typeface="Helvetica"/>
              </a:rPr>
              <a:t> diversity in all its forms</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FFFF00"/>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61D836">
                    <a:lumMod val="40000"/>
                    <a:lumOff val="60000"/>
                  </a:srgbClr>
                </a:solidFill>
                <a:latin typeface="Helvetica"/>
                <a:cs typeface="Helvetica"/>
                <a:sym typeface="Helvetica"/>
              </a:rPr>
              <a:t>Differentiation being at the heart of the school and every learning experience</a:t>
            </a: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endParaRPr lang="en-GB" sz="3305" b="1" dirty="0">
              <a:solidFill>
                <a:srgbClr val="61D836">
                  <a:lumMod val="40000"/>
                  <a:lumOff val="60000"/>
                </a:srgbClr>
              </a:solidFill>
              <a:latin typeface="Helvetica"/>
              <a:cs typeface="Helvetica"/>
              <a:sym typeface="Helvetica"/>
            </a:endParaRPr>
          </a:p>
          <a:p>
            <a:pPr marL="401822" indent="-401822" defTabSz="321473">
              <a:buFont typeface="Arial" panose="020B0604020202020204" pitchFamily="34" charset="0"/>
              <a:buChar char="•"/>
              <a:defRPr sz="10000">
                <a:solidFill>
                  <a:srgbClr val="F9F9F9"/>
                </a:solidFill>
                <a:latin typeface="Helvetica"/>
                <a:ea typeface="Helvetica"/>
                <a:cs typeface="Helvetica"/>
                <a:sym typeface="Helvetica"/>
              </a:defRPr>
            </a:pPr>
            <a:r>
              <a:rPr lang="en-GB" sz="3305" b="1" dirty="0">
                <a:solidFill>
                  <a:srgbClr val="EF5FA7">
                    <a:lumMod val="20000"/>
                    <a:lumOff val="80000"/>
                  </a:srgbClr>
                </a:solidFill>
                <a:latin typeface="Helvetica"/>
                <a:cs typeface="Helvetica"/>
                <a:sym typeface="Helvetica"/>
              </a:rPr>
              <a:t>Constantly reflecting on classroom practice and making adjustments to the learning</a:t>
            </a:r>
          </a:p>
        </p:txBody>
      </p:sp>
      <p:sp>
        <p:nvSpPr>
          <p:cNvPr id="3" name="TextBox 2">
            <a:extLst>
              <a:ext uri="{FF2B5EF4-FFF2-40B4-BE49-F238E27FC236}">
                <a16:creationId xmlns:a16="http://schemas.microsoft.com/office/drawing/2014/main" id="{A2FFE66D-09E4-35B1-E991-A00DF7A0137C}"/>
              </a:ext>
            </a:extLst>
          </p:cNvPr>
          <p:cNvSpPr txBox="1"/>
          <p:nvPr/>
        </p:nvSpPr>
        <p:spPr>
          <a:xfrm>
            <a:off x="3498957" y="180359"/>
            <a:ext cx="5390619" cy="59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a:r>
              <a:rPr lang="en-US" sz="3375" b="1" dirty="0">
                <a:latin typeface="Helvetica Neue"/>
                <a:ea typeface="Helvetica Neue"/>
                <a:cs typeface="Helvetica Neue"/>
                <a:sym typeface="Helvetica Neue"/>
              </a:rPr>
              <a:t>Conclusive Inclusion</a:t>
            </a:r>
          </a:p>
        </p:txBody>
      </p:sp>
    </p:spTree>
    <p:extLst>
      <p:ext uri="{BB962C8B-B14F-4D97-AF65-F5344CB8AC3E}">
        <p14:creationId xmlns:p14="http://schemas.microsoft.com/office/powerpoint/2010/main" val="3247279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2" name="image1.jpg" descr="image1.jpg"/>
          <p:cNvPicPr>
            <a:picLocks/>
          </p:cNvPicPr>
          <p:nvPr/>
        </p:nvPicPr>
        <p:blipFill>
          <a:blip r:embed="rId2"/>
          <a:stretch>
            <a:fillRect/>
          </a:stretch>
        </p:blipFill>
        <p:spPr>
          <a:xfrm>
            <a:off x="1535250" y="-76393"/>
            <a:ext cx="9121502" cy="6992927"/>
          </a:xfrm>
          <a:prstGeom prst="rect">
            <a:avLst/>
          </a:prstGeom>
        </p:spPr>
      </p:pic>
      <p:sp>
        <p:nvSpPr>
          <p:cNvPr id="353" name="Happy"/>
          <p:cNvSpPr txBox="1"/>
          <p:nvPr/>
        </p:nvSpPr>
        <p:spPr>
          <a:xfrm>
            <a:off x="2132437" y="671396"/>
            <a:ext cx="1819407" cy="76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400" b="0">
                <a:latin typeface="Helvetica Light"/>
                <a:ea typeface="Helvetica Light"/>
                <a:cs typeface="Helvetica Light"/>
                <a:sym typeface="Helvetica Light"/>
              </a:defRPr>
            </a:pPr>
            <a:r>
              <a:rPr sz="4501">
                <a:solidFill>
                  <a:srgbClr val="FFFB00"/>
                </a:solidFill>
                <a:latin typeface="Helvetica"/>
                <a:ea typeface="Helvetica"/>
                <a:cs typeface="Helvetica"/>
                <a:sym typeface="Helvetica"/>
              </a:rPr>
              <a:t>Happy</a:t>
            </a:r>
            <a:r>
              <a:rPr sz="2391">
                <a:latin typeface="Helvetica Light"/>
                <a:sym typeface="Helvetica Light"/>
              </a:rPr>
              <a:t> </a:t>
            </a:r>
          </a:p>
        </p:txBody>
      </p:sp>
      <p:sp>
        <p:nvSpPr>
          <p:cNvPr id="354" name="Healthy"/>
          <p:cNvSpPr txBox="1"/>
          <p:nvPr/>
        </p:nvSpPr>
        <p:spPr>
          <a:xfrm>
            <a:off x="8295904" y="714774"/>
            <a:ext cx="1862688"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400" b="0">
                <a:latin typeface="Helvetica Light"/>
                <a:ea typeface="Helvetica Light"/>
                <a:cs typeface="Helvetica Light"/>
                <a:sym typeface="Helvetica Light"/>
              </a:defRPr>
            </a:pPr>
            <a:r>
              <a:rPr sz="3937">
                <a:solidFill>
                  <a:srgbClr val="00F900"/>
                </a:solidFill>
                <a:latin typeface="Helvetica"/>
                <a:ea typeface="Helvetica"/>
                <a:cs typeface="Helvetica"/>
                <a:sym typeface="Helvetica"/>
              </a:rPr>
              <a:t>Healthy</a:t>
            </a:r>
            <a:r>
              <a:rPr sz="2391">
                <a:latin typeface="Helvetica Light"/>
                <a:sym typeface="Helvetica Light"/>
              </a:rPr>
              <a:t> </a:t>
            </a:r>
          </a:p>
        </p:txBody>
      </p:sp>
      <p:sp>
        <p:nvSpPr>
          <p:cNvPr id="355" name="Text"/>
          <p:cNvSpPr txBox="1"/>
          <p:nvPr/>
        </p:nvSpPr>
        <p:spPr>
          <a:xfrm>
            <a:off x="2835034" y="5542527"/>
            <a:ext cx="152285" cy="44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400" b="0">
                <a:latin typeface="Helvetica Light"/>
                <a:ea typeface="Helvetica Light"/>
                <a:cs typeface="Helvetica Light"/>
                <a:sym typeface="Helvetica Light"/>
              </a:defRPr>
            </a:lvl1pPr>
          </a:lstStyle>
          <a:p>
            <a:pPr algn="ctr" defTabSz="410751"/>
            <a:r>
              <a:rPr sz="2391"/>
              <a:t> </a:t>
            </a:r>
          </a:p>
        </p:txBody>
      </p:sp>
      <p:sp>
        <p:nvSpPr>
          <p:cNvPr id="356" name="Safe"/>
          <p:cNvSpPr txBox="1"/>
          <p:nvPr/>
        </p:nvSpPr>
        <p:spPr>
          <a:xfrm>
            <a:off x="2355736" y="5542612"/>
            <a:ext cx="1110880"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600" b="0">
                <a:solidFill>
                  <a:srgbClr val="00F900"/>
                </a:solidFill>
                <a:latin typeface="Helvetica"/>
                <a:ea typeface="Helvetica"/>
                <a:cs typeface="Helvetica"/>
                <a:sym typeface="Helvetica"/>
              </a:defRPr>
            </a:lvl1pPr>
          </a:lstStyle>
          <a:p>
            <a:pPr algn="ctr" defTabSz="410751"/>
            <a:r>
              <a:rPr sz="3937"/>
              <a:t>Safe</a:t>
            </a:r>
          </a:p>
        </p:txBody>
      </p:sp>
      <p:sp>
        <p:nvSpPr>
          <p:cNvPr id="357" name="Secure"/>
          <p:cNvSpPr txBox="1"/>
          <p:nvPr/>
        </p:nvSpPr>
        <p:spPr>
          <a:xfrm>
            <a:off x="8392085" y="5542612"/>
            <a:ext cx="1670328"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600" b="0">
                <a:solidFill>
                  <a:srgbClr val="FFFB00"/>
                </a:solidFill>
                <a:latin typeface="Helvetica"/>
                <a:ea typeface="Helvetica"/>
                <a:cs typeface="Helvetica"/>
                <a:sym typeface="Helvetica"/>
              </a:defRPr>
            </a:lvl1pPr>
          </a:lstStyle>
          <a:p>
            <a:pPr algn="ctr" defTabSz="410751"/>
            <a:r>
              <a:rPr sz="3937"/>
              <a:t>Secure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ctively support learners…"/>
          <p:cNvSpPr txBox="1"/>
          <p:nvPr/>
        </p:nvSpPr>
        <p:spPr>
          <a:xfrm>
            <a:off x="1511999" y="-11839"/>
            <a:ext cx="9168002" cy="150021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algn="ctr" defTabSz="410751">
              <a:defRPr sz="6600">
                <a:solidFill>
                  <a:srgbClr val="FFFFFF"/>
                </a:solidFill>
              </a:defRPr>
            </a:pPr>
            <a:r>
              <a:rPr sz="4640" b="1">
                <a:solidFill>
                  <a:srgbClr val="FFFFFF"/>
                </a:solidFill>
                <a:latin typeface="Helvetica Neue"/>
                <a:sym typeface="Helvetica Neue"/>
              </a:rPr>
              <a:t>Actively support learners </a:t>
            </a:r>
          </a:p>
          <a:p>
            <a:pPr algn="ctr" defTabSz="410751">
              <a:defRPr sz="6600">
                <a:solidFill>
                  <a:srgbClr val="FFFFFF"/>
                </a:solidFill>
              </a:defRPr>
            </a:pPr>
            <a:r>
              <a:rPr sz="4640" b="1">
                <a:solidFill>
                  <a:srgbClr val="FFFFFF"/>
                </a:solidFill>
                <a:latin typeface="Helvetica Neue"/>
                <a:sym typeface="Helvetica Neue"/>
              </a:rPr>
              <a:t>and learning</a:t>
            </a:r>
          </a:p>
        </p:txBody>
      </p:sp>
      <p:sp>
        <p:nvSpPr>
          <p:cNvPr id="360" name="It begins with helping students understand that:"/>
          <p:cNvSpPr txBox="1"/>
          <p:nvPr/>
        </p:nvSpPr>
        <p:spPr>
          <a:xfrm>
            <a:off x="1738239" y="1526736"/>
            <a:ext cx="8715525" cy="526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4200"/>
            </a:lvl1pPr>
          </a:lstStyle>
          <a:p>
            <a:pPr algn="ctr" defTabSz="410751"/>
            <a:r>
              <a:rPr sz="2953" b="1">
                <a:latin typeface="Helvetica Neue"/>
                <a:sym typeface="Helvetica Neue"/>
              </a:rPr>
              <a:t>It begins with helping students understand that:</a:t>
            </a:r>
          </a:p>
        </p:txBody>
      </p:sp>
      <p:pic>
        <p:nvPicPr>
          <p:cNvPr id="361" name="They are welcomed and valued as unique individuals. They are welcomed and valued as unique individuals. " descr="They are welcomed and valued as unique individuals. They are welcomed and valued as unique individuals. "/>
          <p:cNvPicPr>
            <a:picLocks/>
          </p:cNvPicPr>
          <p:nvPr/>
        </p:nvPicPr>
        <p:blipFill>
          <a:blip r:embed="rId2"/>
          <a:stretch>
            <a:fillRect/>
          </a:stretch>
        </p:blipFill>
        <p:spPr>
          <a:xfrm>
            <a:off x="2076799" y="1948433"/>
            <a:ext cx="8038403" cy="902254"/>
          </a:xfrm>
          <a:prstGeom prst="rect">
            <a:avLst/>
          </a:prstGeom>
        </p:spPr>
      </p:pic>
      <p:pic>
        <p:nvPicPr>
          <p:cNvPr id="362" name="The teacher/LSA is confident of their capacity to learn… The teacher/LSA is confident of their capacity to learn what they need to learn and will support them vigorously as they do so." descr="The teacher/LSA is confident of their capacity to learn… The teacher/LSA is confident of their capacity to learn what they need to learn and will support them vigorously as they do so."/>
          <p:cNvPicPr>
            <a:picLocks/>
          </p:cNvPicPr>
          <p:nvPr/>
        </p:nvPicPr>
        <p:blipFill>
          <a:blip r:embed="rId3"/>
          <a:stretch>
            <a:fillRect/>
          </a:stretch>
        </p:blipFill>
        <p:spPr>
          <a:xfrm>
            <a:off x="2005342" y="2620697"/>
            <a:ext cx="8181318" cy="1616607"/>
          </a:xfrm>
          <a:prstGeom prst="rect">
            <a:avLst/>
          </a:prstGeom>
        </p:spPr>
      </p:pic>
      <p:pic>
        <p:nvPicPr>
          <p:cNvPr id="363" name="They will work together to enhance one another's growth. They will work together to enhance one another's growth." descr="They will work together to enhance one another's growth. They will work together to enhance one another's growth."/>
          <p:cNvPicPr>
            <a:picLocks/>
          </p:cNvPicPr>
          <p:nvPr/>
        </p:nvPicPr>
        <p:blipFill>
          <a:blip r:embed="rId4"/>
          <a:stretch>
            <a:fillRect/>
          </a:stretch>
        </p:blipFill>
        <p:spPr>
          <a:xfrm>
            <a:off x="1789791" y="3969313"/>
            <a:ext cx="8612421" cy="902253"/>
          </a:xfrm>
          <a:prstGeom prst="rect">
            <a:avLst/>
          </a:prstGeom>
        </p:spPr>
      </p:pic>
      <p:pic>
        <p:nvPicPr>
          <p:cNvPr id="364" name="Both successes and failures are inevitable in the learning process, and this classroom is a safe place for both. Both successes and failures are inevitable in the learning process, and this classroom is a safe place for both." descr="Both successes and failures are inevitable in the learning process, and this classroom is a safe place for both. Both successes and failures are inevitable in the learning process, and this classroom is a safe place for both."/>
          <p:cNvPicPr>
            <a:picLocks/>
          </p:cNvPicPr>
          <p:nvPr/>
        </p:nvPicPr>
        <p:blipFill>
          <a:blip r:embed="rId5"/>
          <a:stretch>
            <a:fillRect/>
          </a:stretch>
        </p:blipFill>
        <p:spPr>
          <a:xfrm>
            <a:off x="2006335" y="4628748"/>
            <a:ext cx="8584133" cy="1259430"/>
          </a:xfrm>
          <a:prstGeom prst="rect">
            <a:avLst/>
          </a:prstGeom>
        </p:spPr>
      </p:pic>
      <p:pic>
        <p:nvPicPr>
          <p:cNvPr id="365" name="Routines and processes in the classroom are designed to give all students access to whatever they need for success. Routines and processes in the classroom are designed to give all students access to whatever they need for success." descr="Routines and processes in the classroom are designed to give all students access to whatever they need for success. Routines and processes in the classroom are designed to give all students access to whatever they need for success."/>
          <p:cNvPicPr>
            <a:picLocks/>
          </p:cNvPicPr>
          <p:nvPr/>
        </p:nvPicPr>
        <p:blipFill>
          <a:blip r:embed="rId6"/>
          <a:stretch>
            <a:fillRect/>
          </a:stretch>
        </p:blipFill>
        <p:spPr>
          <a:xfrm>
            <a:off x="1438101" y="5693647"/>
            <a:ext cx="9315801" cy="125943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 descr="Image"/>
          <p:cNvPicPr>
            <a:picLocks noChangeAspect="1"/>
          </p:cNvPicPr>
          <p:nvPr/>
        </p:nvPicPr>
        <p:blipFill>
          <a:blip r:embed="rId2">
            <a:alphaModFix amt="36360"/>
          </a:blip>
          <a:srcRect l="11572" r="11572"/>
          <a:stretch>
            <a:fillRect/>
          </a:stretch>
        </p:blipFill>
        <p:spPr>
          <a:xfrm>
            <a:off x="1500972" y="-42822"/>
            <a:ext cx="9190060" cy="6943644"/>
          </a:xfrm>
          <a:prstGeom prst="rect">
            <a:avLst/>
          </a:prstGeom>
          <a:ln w="12700">
            <a:miter lim="400000"/>
          </a:ln>
        </p:spPr>
      </p:pic>
      <p:sp>
        <p:nvSpPr>
          <p:cNvPr id="368" name="Learning…"/>
          <p:cNvSpPr txBox="1"/>
          <p:nvPr/>
        </p:nvSpPr>
        <p:spPr>
          <a:xfrm>
            <a:off x="3082224" y="291312"/>
            <a:ext cx="6218047" cy="232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10400"/>
            </a:pPr>
            <a:r>
              <a:rPr sz="7312" b="1">
                <a:latin typeface="Helvetica Neue"/>
                <a:sym typeface="Helvetica Neue"/>
              </a:rPr>
              <a:t>Learning </a:t>
            </a:r>
          </a:p>
          <a:p>
            <a:pPr algn="ctr" defTabSz="410751">
              <a:defRPr sz="10400"/>
            </a:pPr>
            <a:r>
              <a:rPr sz="7312" b="1">
                <a:latin typeface="Helvetica Neue"/>
                <a:sym typeface="Helvetica Neue"/>
              </a:rPr>
              <a:t>Relationships</a:t>
            </a:r>
          </a:p>
        </p:txBody>
      </p:sp>
      <p:sp>
        <p:nvSpPr>
          <p:cNvPr id="369" name="Knowing me,…"/>
          <p:cNvSpPr txBox="1"/>
          <p:nvPr/>
        </p:nvSpPr>
        <p:spPr>
          <a:xfrm>
            <a:off x="3996068" y="5055122"/>
            <a:ext cx="4199867" cy="1522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6700"/>
            </a:pPr>
            <a:r>
              <a:rPr sz="4711" b="1">
                <a:latin typeface="Helvetica Neue"/>
                <a:sym typeface="Helvetica Neue"/>
              </a:rPr>
              <a:t>Knowing me, </a:t>
            </a:r>
          </a:p>
          <a:p>
            <a:pPr algn="ctr" defTabSz="410751">
              <a:defRPr sz="6700"/>
            </a:pPr>
            <a:r>
              <a:rPr sz="4711" b="1">
                <a:latin typeface="Helvetica Neue"/>
                <a:sym typeface="Helvetica Neue"/>
              </a:rPr>
              <a:t>Knowing you.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1" name="image1.jpg" descr="image1.jpg"/>
          <p:cNvPicPr>
            <a:picLocks/>
          </p:cNvPicPr>
          <p:nvPr/>
        </p:nvPicPr>
        <p:blipFill>
          <a:blip r:embed="rId2"/>
          <a:stretch>
            <a:fillRect/>
          </a:stretch>
        </p:blipFill>
        <p:spPr>
          <a:xfrm>
            <a:off x="1535250" y="-76393"/>
            <a:ext cx="9121502" cy="6992927"/>
          </a:xfrm>
          <a:prstGeom prst="rect">
            <a:avLst/>
          </a:prstGeom>
        </p:spPr>
      </p:pic>
      <p:sp>
        <p:nvSpPr>
          <p:cNvPr id="372" name="Happy"/>
          <p:cNvSpPr txBox="1"/>
          <p:nvPr/>
        </p:nvSpPr>
        <p:spPr>
          <a:xfrm>
            <a:off x="2132437" y="671396"/>
            <a:ext cx="1819407" cy="76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400" b="0">
                <a:latin typeface="Helvetica Light"/>
                <a:ea typeface="Helvetica Light"/>
                <a:cs typeface="Helvetica Light"/>
                <a:sym typeface="Helvetica Light"/>
              </a:defRPr>
            </a:pPr>
            <a:r>
              <a:rPr sz="4501">
                <a:solidFill>
                  <a:srgbClr val="FFFB00"/>
                </a:solidFill>
                <a:latin typeface="Helvetica"/>
                <a:ea typeface="Helvetica"/>
                <a:cs typeface="Helvetica"/>
                <a:sym typeface="Helvetica"/>
              </a:rPr>
              <a:t>Happy</a:t>
            </a:r>
            <a:r>
              <a:rPr sz="2391">
                <a:latin typeface="Helvetica Light"/>
                <a:sym typeface="Helvetica Light"/>
              </a:rPr>
              <a:t> </a:t>
            </a:r>
          </a:p>
        </p:txBody>
      </p:sp>
      <p:sp>
        <p:nvSpPr>
          <p:cNvPr id="373" name="Healthy"/>
          <p:cNvSpPr txBox="1"/>
          <p:nvPr/>
        </p:nvSpPr>
        <p:spPr>
          <a:xfrm>
            <a:off x="8295904" y="714774"/>
            <a:ext cx="1862688"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400" b="0">
                <a:latin typeface="Helvetica Light"/>
                <a:ea typeface="Helvetica Light"/>
                <a:cs typeface="Helvetica Light"/>
                <a:sym typeface="Helvetica Light"/>
              </a:defRPr>
            </a:pPr>
            <a:r>
              <a:rPr sz="3937">
                <a:solidFill>
                  <a:srgbClr val="00F900"/>
                </a:solidFill>
                <a:latin typeface="Helvetica"/>
                <a:ea typeface="Helvetica"/>
                <a:cs typeface="Helvetica"/>
                <a:sym typeface="Helvetica"/>
              </a:rPr>
              <a:t>Healthy</a:t>
            </a:r>
            <a:r>
              <a:rPr sz="2391">
                <a:latin typeface="Helvetica Light"/>
                <a:sym typeface="Helvetica Light"/>
              </a:rPr>
              <a:t> </a:t>
            </a:r>
          </a:p>
        </p:txBody>
      </p:sp>
      <p:sp>
        <p:nvSpPr>
          <p:cNvPr id="374" name="Text"/>
          <p:cNvSpPr txBox="1"/>
          <p:nvPr/>
        </p:nvSpPr>
        <p:spPr>
          <a:xfrm>
            <a:off x="2835034" y="5542527"/>
            <a:ext cx="152285" cy="44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400" b="0">
                <a:latin typeface="Helvetica Light"/>
                <a:ea typeface="Helvetica Light"/>
                <a:cs typeface="Helvetica Light"/>
                <a:sym typeface="Helvetica Light"/>
              </a:defRPr>
            </a:lvl1pPr>
          </a:lstStyle>
          <a:p>
            <a:pPr algn="ctr" defTabSz="410751"/>
            <a:r>
              <a:rPr sz="2391"/>
              <a:t> </a:t>
            </a:r>
          </a:p>
        </p:txBody>
      </p:sp>
      <p:sp>
        <p:nvSpPr>
          <p:cNvPr id="375" name="Safe"/>
          <p:cNvSpPr txBox="1"/>
          <p:nvPr/>
        </p:nvSpPr>
        <p:spPr>
          <a:xfrm>
            <a:off x="2355736" y="5542612"/>
            <a:ext cx="1110880"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600" b="0">
                <a:solidFill>
                  <a:srgbClr val="00F900"/>
                </a:solidFill>
                <a:latin typeface="Helvetica"/>
                <a:ea typeface="Helvetica"/>
                <a:cs typeface="Helvetica"/>
                <a:sym typeface="Helvetica"/>
              </a:defRPr>
            </a:lvl1pPr>
          </a:lstStyle>
          <a:p>
            <a:pPr algn="ctr" defTabSz="410751"/>
            <a:r>
              <a:rPr sz="3937"/>
              <a:t>Safe</a:t>
            </a:r>
          </a:p>
        </p:txBody>
      </p:sp>
      <p:sp>
        <p:nvSpPr>
          <p:cNvPr id="376" name="Secure"/>
          <p:cNvSpPr txBox="1"/>
          <p:nvPr/>
        </p:nvSpPr>
        <p:spPr>
          <a:xfrm>
            <a:off x="8392085" y="5542612"/>
            <a:ext cx="1670328" cy="678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600" b="0">
                <a:solidFill>
                  <a:srgbClr val="FFFB00"/>
                </a:solidFill>
                <a:latin typeface="Helvetica"/>
                <a:ea typeface="Helvetica"/>
                <a:cs typeface="Helvetica"/>
                <a:sym typeface="Helvetica"/>
              </a:defRPr>
            </a:lvl1pPr>
          </a:lstStyle>
          <a:p>
            <a:pPr algn="ctr" defTabSz="410751"/>
            <a:r>
              <a:rPr sz="3937"/>
              <a:t>Secure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7"/>
          <p:cNvSpPr txBox="1"/>
          <p:nvPr/>
        </p:nvSpPr>
        <p:spPr>
          <a:xfrm>
            <a:off x="2387626" y="3976664"/>
            <a:ext cx="7772164" cy="1193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normAutofit/>
          </a:bodyPr>
          <a:lstStyle/>
          <a:p>
            <a:pPr algn="ctr" defTabSz="914413">
              <a:lnSpc>
                <a:spcPct val="90000"/>
              </a:lnSpc>
              <a:defRPr sz="4500" b="0">
                <a:solidFill>
                  <a:srgbClr val="3E6FB7"/>
                </a:solidFill>
                <a:latin typeface="Cormorant Garamond"/>
                <a:ea typeface="Cormorant Garamond"/>
                <a:cs typeface="Cormorant Garamond"/>
                <a:sym typeface="Cormorant Garamond"/>
              </a:defRPr>
            </a:pPr>
            <a:r>
              <a:rPr sz="3164">
                <a:solidFill>
                  <a:srgbClr val="3E6FB7"/>
                </a:solidFill>
                <a:latin typeface="Cormorant Garamond"/>
                <a:sym typeface="Cormorant Garamond"/>
              </a:rPr>
              <a:t>Nina Jackson</a:t>
            </a:r>
          </a:p>
          <a:p>
            <a:pPr algn="ctr" defTabSz="914413">
              <a:lnSpc>
                <a:spcPct val="90000"/>
              </a:lnSpc>
              <a:defRPr sz="4500" b="0">
                <a:solidFill>
                  <a:srgbClr val="3E6FB7"/>
                </a:solidFill>
                <a:latin typeface="Cormorant Garamond"/>
                <a:ea typeface="Cormorant Garamond"/>
                <a:cs typeface="Cormorant Garamond"/>
                <a:sym typeface="Cormorant Garamond"/>
              </a:defRPr>
            </a:pPr>
            <a:r>
              <a:rPr sz="3164">
                <a:solidFill>
                  <a:srgbClr val="3E6FB7"/>
                </a:solidFill>
                <a:latin typeface="Cormorant Garamond"/>
                <a:sym typeface="Cormorant Garamond"/>
              </a:rPr>
              <a:t>@musicmind</a:t>
            </a:r>
          </a:p>
        </p:txBody>
      </p:sp>
      <p:sp>
        <p:nvSpPr>
          <p:cNvPr id="213" name="Access All Areas…"/>
          <p:cNvSpPr txBox="1"/>
          <p:nvPr/>
        </p:nvSpPr>
        <p:spPr>
          <a:xfrm>
            <a:off x="1885246" y="275621"/>
            <a:ext cx="8421508" cy="3750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algn="ctr" defTabSz="410751">
              <a:defRPr sz="7500">
                <a:solidFill>
                  <a:srgbClr val="F26131"/>
                </a:solidFill>
                <a:latin typeface="Cormorant Garamond"/>
                <a:ea typeface="Cormorant Garamond"/>
                <a:cs typeface="Cormorant Garamond"/>
                <a:sym typeface="Cormorant Garamond"/>
              </a:defRPr>
            </a:pPr>
            <a:r>
              <a:rPr lang="en-GB" sz="3797" b="1" dirty="0">
                <a:solidFill>
                  <a:srgbClr val="F26131"/>
                </a:solidFill>
                <a:latin typeface="Cormorant Garamond"/>
                <a:sym typeface="Cormorant Garamond"/>
              </a:rPr>
              <a:t>Igniting a passion for learning</a:t>
            </a:r>
          </a:p>
          <a:p>
            <a:pPr algn="ctr" defTabSz="410751">
              <a:defRPr sz="7500">
                <a:solidFill>
                  <a:srgbClr val="F26131"/>
                </a:solidFill>
                <a:latin typeface="Cormorant Garamond"/>
                <a:ea typeface="Cormorant Garamond"/>
                <a:cs typeface="Cormorant Garamond"/>
                <a:sym typeface="Cormorant Garamond"/>
              </a:defRPr>
            </a:pPr>
            <a:endParaRPr lang="en-GB" sz="3797" b="1" dirty="0">
              <a:solidFill>
                <a:srgbClr val="F26131"/>
              </a:solidFill>
              <a:latin typeface="Cormorant Garamond"/>
              <a:sym typeface="Cormorant Garamond"/>
            </a:endParaRPr>
          </a:p>
          <a:p>
            <a:pPr algn="ctr" defTabSz="410751">
              <a:defRPr sz="7500">
                <a:solidFill>
                  <a:srgbClr val="F26131"/>
                </a:solidFill>
                <a:latin typeface="Cormorant Garamond"/>
                <a:ea typeface="Cormorant Garamond"/>
                <a:cs typeface="Cormorant Garamond"/>
                <a:sym typeface="Cormorant Garamond"/>
              </a:defRPr>
            </a:pPr>
            <a:r>
              <a:rPr lang="en-GB" sz="6187" b="1" dirty="0">
                <a:solidFill>
                  <a:srgbClr val="F26131"/>
                </a:solidFill>
                <a:latin typeface="Cormorant Garamond"/>
                <a:sym typeface="Cormorant Garamond"/>
              </a:rPr>
              <a:t>‘</a:t>
            </a:r>
            <a:r>
              <a:rPr sz="6187" b="1" dirty="0">
                <a:solidFill>
                  <a:srgbClr val="F26131"/>
                </a:solidFill>
                <a:latin typeface="Cormorant Garamond"/>
                <a:sym typeface="Cormorant Garamond"/>
              </a:rPr>
              <a:t>Access All Areas</a:t>
            </a:r>
            <a:r>
              <a:rPr lang="en-GB" sz="6187" b="1" dirty="0">
                <a:solidFill>
                  <a:srgbClr val="F26131"/>
                </a:solidFill>
                <a:latin typeface="Cormorant Garamond"/>
                <a:sym typeface="Cormorant Garamond"/>
              </a:rPr>
              <a:t>'</a:t>
            </a:r>
            <a:endParaRPr sz="6187" b="1" dirty="0">
              <a:solidFill>
                <a:srgbClr val="F26131"/>
              </a:solidFill>
              <a:latin typeface="Cormorant Garamond"/>
              <a:sym typeface="Cormorant Garamond"/>
            </a:endParaRPr>
          </a:p>
          <a:p>
            <a:pPr algn="ctr" defTabSz="410751">
              <a:defRPr sz="4900">
                <a:solidFill>
                  <a:srgbClr val="162A48"/>
                </a:solidFill>
                <a:latin typeface="Cormorant Garamond"/>
                <a:ea typeface="Cormorant Garamond"/>
                <a:cs typeface="Cormorant Garamond"/>
                <a:sym typeface="Cormorant Garamond"/>
              </a:defRPr>
            </a:pPr>
            <a:r>
              <a:rPr sz="3797" b="1" dirty="0">
                <a:solidFill>
                  <a:srgbClr val="162A48"/>
                </a:solidFill>
                <a:latin typeface="Cormorant Garamond"/>
                <a:sym typeface="Cormorant Garamond"/>
              </a:rPr>
              <a:t>‘Every </a:t>
            </a:r>
            <a:r>
              <a:rPr lang="en-GB" sz="3797" b="1" dirty="0">
                <a:solidFill>
                  <a:srgbClr val="162A48"/>
                </a:solidFill>
                <a:latin typeface="Cormorant Garamond"/>
                <a:sym typeface="Cormorant Garamond"/>
              </a:rPr>
              <a:t>Learner</a:t>
            </a:r>
            <a:r>
              <a:rPr sz="3797" b="1" dirty="0">
                <a:solidFill>
                  <a:srgbClr val="162A48"/>
                </a:solidFill>
                <a:latin typeface="Cormorant Garamond"/>
                <a:sym typeface="Cormorant Garamond"/>
              </a:rPr>
              <a:t> Has Magic’</a:t>
            </a:r>
          </a:p>
          <a:p>
            <a:pPr algn="ctr" defTabSz="410751">
              <a:defRPr sz="3000" b="0" i="1">
                <a:solidFill>
                  <a:srgbClr val="102B4C"/>
                </a:solidFill>
                <a:latin typeface="Cormorant Garamond"/>
                <a:ea typeface="Cormorant Garamond"/>
                <a:cs typeface="Cormorant Garamond"/>
                <a:sym typeface="Cormorant Garamond"/>
              </a:defRPr>
            </a:pPr>
            <a:endParaRPr lang="en-GB" sz="2109" i="1" dirty="0">
              <a:solidFill>
                <a:srgbClr val="102B4C"/>
              </a:solidFill>
              <a:latin typeface="Cormorant Garamond"/>
              <a:sym typeface="Cormorant Garamond"/>
            </a:endParaRPr>
          </a:p>
          <a:p>
            <a:pPr algn="ctr" defTabSz="410751">
              <a:defRPr sz="3000" b="0" i="1">
                <a:solidFill>
                  <a:srgbClr val="102B4C"/>
                </a:solidFill>
                <a:latin typeface="Cormorant Garamond"/>
                <a:ea typeface="Cormorant Garamond"/>
                <a:cs typeface="Cormorant Garamond"/>
                <a:sym typeface="Cormorant Garamond"/>
              </a:defRPr>
            </a:pPr>
            <a:r>
              <a:rPr lang="en-GB" sz="2109" i="1" dirty="0">
                <a:solidFill>
                  <a:srgbClr val="102B4C"/>
                </a:solidFill>
                <a:latin typeface="Cormorant Garamond"/>
                <a:sym typeface="Cormorant Garamond"/>
              </a:rPr>
              <a:t>Norfolk Multi-Agency Practice Week Conference </a:t>
            </a:r>
          </a:p>
          <a:p>
            <a:pPr algn="ctr" defTabSz="410751">
              <a:defRPr sz="3000" b="0" i="1">
                <a:solidFill>
                  <a:srgbClr val="102B4C"/>
                </a:solidFill>
                <a:latin typeface="Cormorant Garamond"/>
                <a:ea typeface="Cormorant Garamond"/>
                <a:cs typeface="Cormorant Garamond"/>
                <a:sym typeface="Cormorant Garamond"/>
              </a:defRPr>
            </a:pPr>
            <a:r>
              <a:rPr lang="en-GB" sz="2109" i="1" dirty="0">
                <a:solidFill>
                  <a:srgbClr val="102B4C"/>
                </a:solidFill>
                <a:latin typeface="Cormorant Garamond"/>
                <a:sym typeface="Cormorant Garamond"/>
              </a:rPr>
              <a:t>Wednesday 22</a:t>
            </a:r>
            <a:r>
              <a:rPr lang="en-GB" sz="2109" i="1" baseline="30000" dirty="0">
                <a:solidFill>
                  <a:srgbClr val="102B4C"/>
                </a:solidFill>
                <a:latin typeface="Cormorant Garamond"/>
                <a:sym typeface="Cormorant Garamond"/>
              </a:rPr>
              <a:t>nd</a:t>
            </a:r>
            <a:r>
              <a:rPr lang="en-GB" sz="2109" i="1" dirty="0">
                <a:solidFill>
                  <a:srgbClr val="102B4C"/>
                </a:solidFill>
                <a:latin typeface="Cormorant Garamond"/>
                <a:sym typeface="Cormorant Garamond"/>
              </a:rPr>
              <a:t> May 2024</a:t>
            </a:r>
            <a:endParaRPr sz="2109" i="1" dirty="0">
              <a:solidFill>
                <a:srgbClr val="102B4C"/>
              </a:solidFill>
              <a:latin typeface="Cormorant Garamond"/>
              <a:sym typeface="Cormorant Garamond"/>
            </a:endParaRPr>
          </a:p>
        </p:txBody>
      </p:sp>
      <p:pic>
        <p:nvPicPr>
          <p:cNvPr id="2" name="Picture 1">
            <a:extLst>
              <a:ext uri="{FF2B5EF4-FFF2-40B4-BE49-F238E27FC236}">
                <a16:creationId xmlns:a16="http://schemas.microsoft.com/office/drawing/2014/main" id="{B878ED3C-CBD5-A9AC-BEFE-BACFC68E2172}"/>
              </a:ext>
            </a:extLst>
          </p:cNvPr>
          <p:cNvPicPr>
            <a:picLocks noChangeAspect="1"/>
          </p:cNvPicPr>
          <p:nvPr/>
        </p:nvPicPr>
        <p:blipFill>
          <a:blip r:embed="rId2"/>
          <a:stretch>
            <a:fillRect/>
          </a:stretch>
        </p:blipFill>
        <p:spPr>
          <a:xfrm>
            <a:off x="4033804" y="5561821"/>
            <a:ext cx="4273272" cy="1137991"/>
          </a:xfrm>
          <a:prstGeom prst="rect">
            <a:avLst/>
          </a:prstGeom>
        </p:spPr>
      </p:pic>
      <p:pic>
        <p:nvPicPr>
          <p:cNvPr id="3" name="Flourish Logo.png" descr="Flourish Logo.png">
            <a:extLst>
              <a:ext uri="{FF2B5EF4-FFF2-40B4-BE49-F238E27FC236}">
                <a16:creationId xmlns:a16="http://schemas.microsoft.com/office/drawing/2014/main" id="{C6EB088F-5AF0-1A79-9868-F6E026B68721}"/>
              </a:ext>
            </a:extLst>
          </p:cNvPr>
          <p:cNvPicPr>
            <a:picLocks noChangeAspect="1"/>
          </p:cNvPicPr>
          <p:nvPr/>
        </p:nvPicPr>
        <p:blipFill>
          <a:blip r:embed="rId3"/>
          <a:stretch>
            <a:fillRect/>
          </a:stretch>
        </p:blipFill>
        <p:spPr>
          <a:xfrm>
            <a:off x="96183" y="3249413"/>
            <a:ext cx="3065219" cy="2059702"/>
          </a:xfrm>
          <a:prstGeom prst="rect">
            <a:avLst/>
          </a:prstGeom>
          <a:ln w="12700">
            <a:miter lim="400000"/>
          </a:ln>
        </p:spPr>
      </p:pic>
      <p:pic>
        <p:nvPicPr>
          <p:cNvPr id="4" name="Flourish Logo.png" descr="Flourish Logo.png">
            <a:extLst>
              <a:ext uri="{FF2B5EF4-FFF2-40B4-BE49-F238E27FC236}">
                <a16:creationId xmlns:a16="http://schemas.microsoft.com/office/drawing/2014/main" id="{6E662BCA-60E4-BF2B-8BDC-D542BA4A73B2}"/>
              </a:ext>
            </a:extLst>
          </p:cNvPr>
          <p:cNvPicPr>
            <a:picLocks noChangeAspect="1"/>
          </p:cNvPicPr>
          <p:nvPr/>
        </p:nvPicPr>
        <p:blipFill>
          <a:blip r:embed="rId3"/>
          <a:stretch>
            <a:fillRect/>
          </a:stretch>
        </p:blipFill>
        <p:spPr>
          <a:xfrm>
            <a:off x="9276525" y="3249413"/>
            <a:ext cx="3065219" cy="205970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age" descr="Image"/>
          <p:cNvPicPr>
            <a:picLocks/>
          </p:cNvPicPr>
          <p:nvPr/>
        </p:nvPicPr>
        <p:blipFill>
          <a:blip r:embed="rId2"/>
          <a:srcRect r="5588"/>
          <a:stretch>
            <a:fillRect/>
          </a:stretch>
        </p:blipFill>
        <p:spPr>
          <a:xfrm>
            <a:off x="1546831" y="197187"/>
            <a:ext cx="9143590" cy="6679794"/>
          </a:xfrm>
          <a:prstGeom prst="rect">
            <a:avLst/>
          </a:prstGeom>
          <a:ln w="12700">
            <a:miter lim="400000"/>
          </a:ln>
        </p:spPr>
      </p:pic>
      <p:sp>
        <p:nvSpPr>
          <p:cNvPr id="379" name="3 Key Aspects to Differentiation"/>
          <p:cNvSpPr txBox="1"/>
          <p:nvPr/>
        </p:nvSpPr>
        <p:spPr>
          <a:xfrm>
            <a:off x="1507583" y="-5539"/>
            <a:ext cx="9176834" cy="79707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defRPr sz="6700" b="0">
                <a:solidFill>
                  <a:srgbClr val="FFFFFF"/>
                </a:solidFill>
                <a:latin typeface="+mn-lt"/>
                <a:ea typeface="+mn-ea"/>
                <a:cs typeface="+mn-cs"/>
                <a:sym typeface="Helvetica Neue Medium"/>
              </a:defRPr>
            </a:lvl1pPr>
          </a:lstStyle>
          <a:p>
            <a:pPr algn="ctr" defTabSz="410751"/>
            <a:r>
              <a:rPr sz="4711">
                <a:latin typeface="Helvetica Neue Medium"/>
              </a:rPr>
              <a:t>3 Key Aspects to Differentiation</a:t>
            </a:r>
          </a:p>
        </p:txBody>
      </p:sp>
      <p:sp>
        <p:nvSpPr>
          <p:cNvPr id="380" name="Readiness…"/>
          <p:cNvSpPr txBox="1"/>
          <p:nvPr/>
        </p:nvSpPr>
        <p:spPr>
          <a:xfrm>
            <a:off x="1621293" y="3883369"/>
            <a:ext cx="1734448" cy="829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500"/>
            </a:pPr>
            <a:r>
              <a:rPr sz="2461" b="1">
                <a:latin typeface="Helvetica Neue"/>
                <a:sym typeface="Helvetica Neue"/>
              </a:rPr>
              <a:t>Readiness </a:t>
            </a:r>
          </a:p>
          <a:p>
            <a:pPr algn="ctr" defTabSz="410751">
              <a:defRPr sz="3500"/>
            </a:pPr>
            <a:r>
              <a:rPr sz="2461" b="1">
                <a:latin typeface="Helvetica Neue"/>
                <a:sym typeface="Helvetica Neue"/>
              </a:rPr>
              <a:t>to Learn</a:t>
            </a:r>
          </a:p>
        </p:txBody>
      </p:sp>
      <p:sp>
        <p:nvSpPr>
          <p:cNvPr id="381" name="Learning…"/>
          <p:cNvSpPr txBox="1"/>
          <p:nvPr/>
        </p:nvSpPr>
        <p:spPr>
          <a:xfrm>
            <a:off x="3654015" y="4716782"/>
            <a:ext cx="1490792" cy="829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500"/>
            </a:pPr>
            <a:r>
              <a:rPr sz="2461" b="1">
                <a:latin typeface="Helvetica Neue"/>
                <a:sym typeface="Helvetica Neue"/>
              </a:rPr>
              <a:t>Learning </a:t>
            </a:r>
          </a:p>
          <a:p>
            <a:pPr algn="ctr" defTabSz="410751">
              <a:defRPr sz="3500"/>
            </a:pPr>
            <a:r>
              <a:rPr sz="2461" b="1">
                <a:latin typeface="Helvetica Neue"/>
                <a:sym typeface="Helvetica Neue"/>
              </a:rPr>
              <a:t>Needs</a:t>
            </a:r>
          </a:p>
        </p:txBody>
      </p:sp>
      <p:sp>
        <p:nvSpPr>
          <p:cNvPr id="382" name="Engagement…"/>
          <p:cNvSpPr txBox="1"/>
          <p:nvPr/>
        </p:nvSpPr>
        <p:spPr>
          <a:xfrm>
            <a:off x="5757881" y="5466853"/>
            <a:ext cx="1962075" cy="829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500"/>
            </a:pPr>
            <a:r>
              <a:rPr sz="2461" b="1">
                <a:latin typeface="Helvetica Neue"/>
                <a:sym typeface="Helvetica Neue"/>
              </a:rPr>
              <a:t>Engagement</a:t>
            </a:r>
          </a:p>
          <a:p>
            <a:pPr algn="ctr" defTabSz="410751">
              <a:defRPr sz="3500"/>
            </a:pPr>
            <a:r>
              <a:rPr sz="2461" b="1">
                <a:latin typeface="Helvetica Neue"/>
                <a:sym typeface="Helvetica Neue"/>
              </a:rPr>
              <a:t>Tools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Object 1" descr="Object 1"/>
          <p:cNvPicPr>
            <a:picLocks noChangeAspect="1"/>
          </p:cNvPicPr>
          <p:nvPr/>
        </p:nvPicPr>
        <p:blipFill>
          <a:blip r:embed="rId2"/>
          <a:stretch>
            <a:fillRect/>
          </a:stretch>
        </p:blipFill>
        <p:spPr>
          <a:xfrm>
            <a:off x="1524140" y="105"/>
            <a:ext cx="9143722" cy="6857791"/>
          </a:xfrm>
          <a:prstGeom prst="rect">
            <a:avLst/>
          </a:prstGeom>
          <a:ln w="12700">
            <a:miter lim="400000"/>
          </a:ln>
        </p:spPr>
      </p:pic>
      <p:sp>
        <p:nvSpPr>
          <p:cNvPr id="390" name="Object 3"/>
          <p:cNvSpPr txBox="1"/>
          <p:nvPr/>
        </p:nvSpPr>
        <p:spPr>
          <a:xfrm>
            <a:off x="9113428" y="6652162"/>
            <a:ext cx="2819315" cy="211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1300480">
              <a:defRPr sz="1100" b="0">
                <a:solidFill>
                  <a:srgbClr val="FFFFFF"/>
                </a:solidFill>
                <a:latin typeface="Arial"/>
                <a:ea typeface="Arial"/>
                <a:cs typeface="Arial"/>
                <a:sym typeface="Arial"/>
              </a:defRPr>
            </a:lvl1pPr>
          </a:lstStyle>
          <a:p>
            <a:pPr defTabSz="914367"/>
            <a:r>
              <a:rPr sz="773"/>
              <a:t>Created with Haiku Deck</a:t>
            </a:r>
          </a:p>
        </p:txBody>
      </p:sp>
      <p:pic>
        <p:nvPicPr>
          <p:cNvPr id="391" name="Object 4" descr="Object 4"/>
          <p:cNvPicPr>
            <a:picLocks noChangeAspect="1"/>
          </p:cNvPicPr>
          <p:nvPr/>
        </p:nvPicPr>
        <p:blipFill>
          <a:blip r:embed="rId3"/>
          <a:stretch>
            <a:fillRect/>
          </a:stretch>
        </p:blipFill>
        <p:spPr>
          <a:xfrm>
            <a:off x="1615576" y="6652162"/>
            <a:ext cx="199995" cy="199994"/>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93" name="Image" descr="Image"/>
          <p:cNvPicPr>
            <a:picLocks/>
          </p:cNvPicPr>
          <p:nvPr/>
        </p:nvPicPr>
        <p:blipFill>
          <a:blip r:embed="rId2"/>
          <a:stretch>
            <a:fillRect/>
          </a:stretch>
        </p:blipFill>
        <p:spPr>
          <a:xfrm>
            <a:off x="1890246" y="1497372"/>
            <a:ext cx="2458027" cy="4182484"/>
          </a:xfrm>
          <a:prstGeom prst="rect">
            <a:avLst/>
          </a:prstGeom>
        </p:spPr>
      </p:pic>
      <p:pic>
        <p:nvPicPr>
          <p:cNvPr id="394" name="Image" descr="Image"/>
          <p:cNvPicPr>
            <a:picLocks/>
          </p:cNvPicPr>
          <p:nvPr/>
        </p:nvPicPr>
        <p:blipFill>
          <a:blip r:embed="rId3"/>
          <a:stretch>
            <a:fillRect/>
          </a:stretch>
        </p:blipFill>
        <p:spPr>
          <a:xfrm>
            <a:off x="7899743" y="1792312"/>
            <a:ext cx="2626499" cy="3273377"/>
          </a:xfrm>
          <a:prstGeom prst="rect">
            <a:avLst/>
          </a:prstGeom>
        </p:spPr>
      </p:pic>
      <p:pic>
        <p:nvPicPr>
          <p:cNvPr id="395" name="Image" descr="Image"/>
          <p:cNvPicPr>
            <a:picLocks/>
          </p:cNvPicPr>
          <p:nvPr/>
        </p:nvPicPr>
        <p:blipFill>
          <a:blip r:embed="rId4"/>
          <a:stretch>
            <a:fillRect/>
          </a:stretch>
        </p:blipFill>
        <p:spPr>
          <a:xfrm>
            <a:off x="4628972" y="3620238"/>
            <a:ext cx="3219800" cy="3273377"/>
          </a:xfrm>
          <a:prstGeom prst="rect">
            <a:avLst/>
          </a:prstGeom>
        </p:spPr>
      </p:pic>
      <p:pic>
        <p:nvPicPr>
          <p:cNvPr id="396" name="Image" descr="Image"/>
          <p:cNvPicPr>
            <a:picLocks/>
          </p:cNvPicPr>
          <p:nvPr/>
        </p:nvPicPr>
        <p:blipFill>
          <a:blip r:embed="rId5"/>
          <a:stretch>
            <a:fillRect/>
          </a:stretch>
        </p:blipFill>
        <p:spPr>
          <a:xfrm>
            <a:off x="4658364" y="687670"/>
            <a:ext cx="3161013" cy="3107436"/>
          </a:xfrm>
          <a:prstGeom prst="rect">
            <a:avLst/>
          </a:prstGeom>
        </p:spPr>
      </p:pic>
      <p:sp>
        <p:nvSpPr>
          <p:cNvPr id="397" name="What do you see?"/>
          <p:cNvSpPr txBox="1"/>
          <p:nvPr/>
        </p:nvSpPr>
        <p:spPr>
          <a:xfrm>
            <a:off x="4050773" y="40957"/>
            <a:ext cx="4376197" cy="656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400">
                <a:solidFill>
                  <a:srgbClr val="FFFFFF"/>
                </a:solidFill>
              </a:defRPr>
            </a:lvl1pPr>
          </a:lstStyle>
          <a:p>
            <a:pPr algn="ctr" defTabSz="410751"/>
            <a:r>
              <a:rPr sz="3797" b="1">
                <a:latin typeface="Helvetica Neue"/>
                <a:sym typeface="Helvetica Neue"/>
              </a:rPr>
              <a:t>What do you see? </a:t>
            </a:r>
          </a:p>
        </p:txBody>
      </p:sp>
      <p:sp>
        <p:nvSpPr>
          <p:cNvPr id="398" name="All our brains…"/>
          <p:cNvSpPr txBox="1"/>
          <p:nvPr/>
        </p:nvSpPr>
        <p:spPr>
          <a:xfrm>
            <a:off x="7962650" y="5650789"/>
            <a:ext cx="2500684" cy="937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4000">
                <a:solidFill>
                  <a:srgbClr val="FFFFFF"/>
                </a:solidFill>
              </a:defRPr>
            </a:pPr>
            <a:r>
              <a:rPr sz="2813" b="1">
                <a:solidFill>
                  <a:srgbClr val="FFFFFF"/>
                </a:solidFill>
                <a:latin typeface="Helvetica Neue"/>
                <a:sym typeface="Helvetica Neue"/>
              </a:rPr>
              <a:t>All our brains </a:t>
            </a:r>
          </a:p>
          <a:p>
            <a:pPr algn="ctr" defTabSz="410751">
              <a:defRPr sz="4000">
                <a:solidFill>
                  <a:srgbClr val="FFFFFF"/>
                </a:solidFill>
              </a:defRPr>
            </a:pPr>
            <a:r>
              <a:rPr sz="2813" b="1">
                <a:solidFill>
                  <a:srgbClr val="FFFFFF"/>
                </a:solidFill>
                <a:latin typeface="Helvetica Neue"/>
                <a:sym typeface="Helvetica Neue"/>
              </a:rPr>
              <a:t>are different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0" name="Adaptive Practice in the Classroom Adaptive Practice in the Classroom" descr="Adaptive Practice in the Classroom Adaptive Practice in the Classroom"/>
          <p:cNvPicPr>
            <a:picLocks/>
          </p:cNvPicPr>
          <p:nvPr/>
        </p:nvPicPr>
        <p:blipFill>
          <a:blip r:embed="rId2"/>
          <a:stretch>
            <a:fillRect/>
          </a:stretch>
        </p:blipFill>
        <p:spPr>
          <a:xfrm>
            <a:off x="4381508" y="1901280"/>
            <a:ext cx="3501400" cy="2801884"/>
          </a:xfrm>
          <a:prstGeom prst="rect">
            <a:avLst/>
          </a:prstGeom>
        </p:spPr>
      </p:pic>
      <p:sp>
        <p:nvSpPr>
          <p:cNvPr id="401" name="Task"/>
          <p:cNvSpPr/>
          <p:nvPr/>
        </p:nvSpPr>
        <p:spPr>
          <a:xfrm>
            <a:off x="5124415" y="178694"/>
            <a:ext cx="1943171" cy="1710123"/>
          </a:xfrm>
          <a:prstGeom prst="ellipse">
            <a:avLst/>
          </a:prstGeom>
          <a:solidFill>
            <a:srgbClr val="531B93"/>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300" b="0">
                <a:solidFill>
                  <a:srgbClr val="FFFFFF"/>
                </a:solidFill>
                <a:latin typeface="+mn-lt"/>
                <a:ea typeface="+mn-ea"/>
                <a:cs typeface="+mn-cs"/>
                <a:sym typeface="Helvetica Neue Medium"/>
              </a:defRPr>
            </a:lvl1pPr>
          </a:lstStyle>
          <a:p>
            <a:pPr algn="ctr" defTabSz="410751"/>
            <a:r>
              <a:rPr sz="3024">
                <a:latin typeface="Helvetica Neue Medium"/>
              </a:rPr>
              <a:t>Task</a:t>
            </a:r>
          </a:p>
        </p:txBody>
      </p:sp>
      <p:sp>
        <p:nvSpPr>
          <p:cNvPr id="402" name="Outcome"/>
          <p:cNvSpPr/>
          <p:nvPr/>
        </p:nvSpPr>
        <p:spPr>
          <a:xfrm>
            <a:off x="7826493" y="178694"/>
            <a:ext cx="1943171" cy="1710123"/>
          </a:xfrm>
          <a:prstGeom prst="ellipse">
            <a:avLst/>
          </a:prstGeom>
          <a:solidFill>
            <a:srgbClr val="008F00"/>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100" b="0">
                <a:solidFill>
                  <a:srgbClr val="FFFFFF"/>
                </a:solidFill>
                <a:latin typeface="+mn-lt"/>
                <a:ea typeface="+mn-ea"/>
                <a:cs typeface="+mn-cs"/>
                <a:sym typeface="Helvetica Neue Medium"/>
              </a:defRPr>
            </a:lvl1pPr>
          </a:lstStyle>
          <a:p>
            <a:pPr algn="ctr" defTabSz="410751"/>
            <a:r>
              <a:rPr sz="2250" dirty="0">
                <a:latin typeface="Helvetica Neue Medium"/>
              </a:rPr>
              <a:t>Outcome</a:t>
            </a:r>
          </a:p>
        </p:txBody>
      </p:sp>
      <p:sp>
        <p:nvSpPr>
          <p:cNvPr id="403" name="Resource"/>
          <p:cNvSpPr/>
          <p:nvPr/>
        </p:nvSpPr>
        <p:spPr>
          <a:xfrm>
            <a:off x="7981951" y="2155071"/>
            <a:ext cx="1943171" cy="1710123"/>
          </a:xfrm>
          <a:prstGeom prst="ellipse">
            <a:avLst/>
          </a:prstGeom>
          <a:solidFill>
            <a:srgbClr val="945200"/>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100" b="0">
                <a:solidFill>
                  <a:srgbClr val="FFFFFF"/>
                </a:solidFill>
                <a:latin typeface="+mn-lt"/>
                <a:ea typeface="+mn-ea"/>
                <a:cs typeface="+mn-cs"/>
                <a:sym typeface="Helvetica Neue Medium"/>
              </a:defRPr>
            </a:lvl1pPr>
          </a:lstStyle>
          <a:p>
            <a:pPr algn="ctr" defTabSz="410751"/>
            <a:r>
              <a:rPr sz="2250" dirty="0">
                <a:latin typeface="Helvetica Neue Medium"/>
              </a:rPr>
              <a:t>Resource</a:t>
            </a:r>
          </a:p>
        </p:txBody>
      </p:sp>
      <p:sp>
        <p:nvSpPr>
          <p:cNvPr id="404" name="Pace"/>
          <p:cNvSpPr/>
          <p:nvPr/>
        </p:nvSpPr>
        <p:spPr>
          <a:xfrm>
            <a:off x="7981951" y="4131448"/>
            <a:ext cx="1943171" cy="1710123"/>
          </a:xfrm>
          <a:prstGeom prst="ellipse">
            <a:avLst/>
          </a:prstGeom>
          <a:solidFill>
            <a:srgbClr val="9437FF"/>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300" b="0">
                <a:solidFill>
                  <a:srgbClr val="FFFFFF"/>
                </a:solidFill>
                <a:latin typeface="+mn-lt"/>
                <a:ea typeface="+mn-ea"/>
                <a:cs typeface="+mn-cs"/>
                <a:sym typeface="Helvetica Neue Medium"/>
              </a:defRPr>
            </a:lvl1pPr>
          </a:lstStyle>
          <a:p>
            <a:pPr algn="ctr" defTabSz="410751"/>
            <a:r>
              <a:rPr sz="3024">
                <a:latin typeface="Helvetica Neue Medium"/>
              </a:rPr>
              <a:t>Pace</a:t>
            </a:r>
          </a:p>
        </p:txBody>
      </p:sp>
      <p:sp>
        <p:nvSpPr>
          <p:cNvPr id="405" name="Grouping"/>
          <p:cNvSpPr/>
          <p:nvPr/>
        </p:nvSpPr>
        <p:spPr>
          <a:xfrm>
            <a:off x="6168133" y="5083920"/>
            <a:ext cx="1943171" cy="1710123"/>
          </a:xfrm>
          <a:prstGeom prst="ellipse">
            <a:avLst/>
          </a:prstGeom>
          <a:solidFill>
            <a:srgbClr val="929000"/>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100" b="0">
                <a:solidFill>
                  <a:srgbClr val="FFFFFF"/>
                </a:solidFill>
                <a:latin typeface="+mn-lt"/>
                <a:ea typeface="+mn-ea"/>
                <a:cs typeface="+mn-cs"/>
                <a:sym typeface="Helvetica Neue Medium"/>
              </a:defRPr>
            </a:lvl1pPr>
          </a:lstStyle>
          <a:p>
            <a:pPr algn="ctr" defTabSz="410751"/>
            <a:r>
              <a:rPr sz="2250" dirty="0">
                <a:latin typeface="Helvetica Neue Medium"/>
              </a:rPr>
              <a:t>Grouping</a:t>
            </a:r>
          </a:p>
        </p:txBody>
      </p:sp>
      <p:sp>
        <p:nvSpPr>
          <p:cNvPr id="406" name="Role"/>
          <p:cNvSpPr/>
          <p:nvPr/>
        </p:nvSpPr>
        <p:spPr>
          <a:xfrm>
            <a:off x="4134739" y="5083920"/>
            <a:ext cx="1943172" cy="1710123"/>
          </a:xfrm>
          <a:prstGeom prst="ellipse">
            <a:avLst/>
          </a:prstGeom>
          <a:solidFill>
            <a:schemeClr val="accent4">
              <a:hueOff val="-1081314"/>
              <a:satOff val="4338"/>
              <a:lumOff val="-8931"/>
            </a:scheme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300" b="0">
                <a:solidFill>
                  <a:srgbClr val="FFFFFF"/>
                </a:solidFill>
                <a:latin typeface="+mn-lt"/>
                <a:ea typeface="+mn-ea"/>
                <a:cs typeface="+mn-cs"/>
                <a:sym typeface="Helvetica Neue Medium"/>
              </a:defRPr>
            </a:lvl1pPr>
          </a:lstStyle>
          <a:p>
            <a:pPr algn="ctr" defTabSz="410751"/>
            <a:r>
              <a:rPr sz="3024">
                <a:latin typeface="Helvetica Neue Medium"/>
              </a:rPr>
              <a:t>Role</a:t>
            </a:r>
          </a:p>
        </p:txBody>
      </p:sp>
      <p:sp>
        <p:nvSpPr>
          <p:cNvPr id="407" name="Support"/>
          <p:cNvSpPr/>
          <p:nvPr/>
        </p:nvSpPr>
        <p:spPr>
          <a:xfrm>
            <a:off x="2422336" y="4042201"/>
            <a:ext cx="1943171" cy="1710123"/>
          </a:xfrm>
          <a:prstGeom prst="ellipse">
            <a:avLst/>
          </a:prstGeom>
          <a:solidFill>
            <a:srgbClr val="941100"/>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lvl1pPr>
              <a:defRPr sz="4300" b="0">
                <a:solidFill>
                  <a:srgbClr val="FFFFFF"/>
                </a:solidFill>
                <a:latin typeface="+mn-lt"/>
                <a:ea typeface="+mn-ea"/>
                <a:cs typeface="+mn-cs"/>
                <a:sym typeface="Helvetica Neue Medium"/>
              </a:defRPr>
            </a:lvl1pPr>
          </a:lstStyle>
          <a:p>
            <a:pPr algn="ctr" defTabSz="410751"/>
            <a:r>
              <a:rPr sz="2531" dirty="0">
                <a:latin typeface="Helvetica Neue Medium"/>
              </a:rPr>
              <a:t>Support</a:t>
            </a:r>
          </a:p>
        </p:txBody>
      </p:sp>
      <p:sp>
        <p:nvSpPr>
          <p:cNvPr id="408" name="Oval"/>
          <p:cNvSpPr/>
          <p:nvPr/>
        </p:nvSpPr>
        <p:spPr>
          <a:xfrm>
            <a:off x="2422336" y="2110448"/>
            <a:ext cx="1943171" cy="1710123"/>
          </a:xfrm>
          <a:prstGeom prst="ellipse">
            <a:avLst/>
          </a:prstGeom>
          <a:solidFill>
            <a:srgbClr val="0433FF"/>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lstStyle/>
          <a:p>
            <a:pPr algn="ctr" defTabSz="410751">
              <a:defRPr sz="3000" b="0">
                <a:solidFill>
                  <a:srgbClr val="FFFFFF"/>
                </a:solidFill>
                <a:latin typeface="+mn-lt"/>
                <a:ea typeface="+mn-ea"/>
                <a:cs typeface="+mn-cs"/>
                <a:sym typeface="Helvetica Neue Medium"/>
              </a:defRPr>
            </a:pPr>
            <a:endParaRPr sz="2109">
              <a:solidFill>
                <a:srgbClr val="FFFFFF"/>
              </a:solidFill>
              <a:latin typeface="Helvetica Neue Medium"/>
              <a:sym typeface="Helvetica Neue Medium"/>
            </a:endParaRPr>
          </a:p>
        </p:txBody>
      </p:sp>
      <p:sp>
        <p:nvSpPr>
          <p:cNvPr id="409" name="Oval"/>
          <p:cNvSpPr/>
          <p:nvPr/>
        </p:nvSpPr>
        <p:spPr>
          <a:xfrm>
            <a:off x="2422336" y="178694"/>
            <a:ext cx="1943171" cy="1710123"/>
          </a:xfrm>
          <a:prstGeom prst="ellipse">
            <a:avLst/>
          </a:prstGeom>
          <a:solidFill>
            <a:srgbClr val="FF2600"/>
          </a:solidFill>
          <a:ln w="63500">
            <a:solidFill>
              <a:srgbClr val="FFFFFF"/>
            </a:solidFill>
            <a:miter lim="400000"/>
          </a:ln>
        </p:spPr>
        <p:txBody>
          <a:bodyPr lIns="35718" tIns="35718" rIns="35718" bIns="35718" anchor="ctr"/>
          <a:lstStyle/>
          <a:p>
            <a:pPr algn="ctr" defTabSz="410751">
              <a:defRPr sz="2900" b="0">
                <a:solidFill>
                  <a:srgbClr val="FFFFFF"/>
                </a:solidFill>
                <a:latin typeface="+mn-lt"/>
                <a:ea typeface="+mn-ea"/>
                <a:cs typeface="+mn-cs"/>
                <a:sym typeface="Helvetica Neue Medium"/>
              </a:defRPr>
            </a:pPr>
            <a:endParaRPr sz="2039">
              <a:solidFill>
                <a:srgbClr val="FFFFFF"/>
              </a:solidFill>
              <a:latin typeface="Helvetica Neue Medium"/>
              <a:sym typeface="Helvetica Neue Medium"/>
            </a:endParaRPr>
          </a:p>
        </p:txBody>
      </p:sp>
      <p:sp>
        <p:nvSpPr>
          <p:cNvPr id="410" name="Questioning"/>
          <p:cNvSpPr txBox="1"/>
          <p:nvPr/>
        </p:nvSpPr>
        <p:spPr>
          <a:xfrm>
            <a:off x="2491432" y="2750932"/>
            <a:ext cx="1804980" cy="4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3300">
                <a:solidFill>
                  <a:srgbClr val="FFFFFF"/>
                </a:solidFill>
              </a:defRPr>
            </a:lvl1pPr>
          </a:lstStyle>
          <a:p>
            <a:pPr algn="ctr" defTabSz="410751"/>
            <a:r>
              <a:rPr sz="2320" b="1">
                <a:latin typeface="Helvetica Neue"/>
                <a:sym typeface="Helvetica Neue"/>
              </a:rPr>
              <a:t>Questioning</a:t>
            </a:r>
          </a:p>
        </p:txBody>
      </p:sp>
      <p:sp>
        <p:nvSpPr>
          <p:cNvPr id="411" name="Assessment"/>
          <p:cNvSpPr txBox="1"/>
          <p:nvPr/>
        </p:nvSpPr>
        <p:spPr>
          <a:xfrm>
            <a:off x="2482616" y="819177"/>
            <a:ext cx="1822613" cy="4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3300">
                <a:solidFill>
                  <a:srgbClr val="FFFFFF"/>
                </a:solidFill>
              </a:defRPr>
            </a:lvl1pPr>
          </a:lstStyle>
          <a:p>
            <a:pPr algn="ctr" defTabSz="410751"/>
            <a:r>
              <a:rPr sz="2320" b="1">
                <a:latin typeface="Helvetica Neue"/>
                <a:sym typeface="Helvetica Neue"/>
              </a:rPr>
              <a:t>Assessment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Image" descr="Image"/>
          <p:cNvPicPr>
            <a:picLocks/>
          </p:cNvPicPr>
          <p:nvPr/>
        </p:nvPicPr>
        <p:blipFill>
          <a:blip r:embed="rId2"/>
          <a:stretch>
            <a:fillRect/>
          </a:stretch>
        </p:blipFill>
        <p:spPr>
          <a:xfrm>
            <a:off x="1600134" y="760707"/>
            <a:ext cx="9060380" cy="6054283"/>
          </a:xfrm>
          <a:prstGeom prst="rect">
            <a:avLst/>
          </a:prstGeom>
        </p:spPr>
      </p:pic>
      <p:sp>
        <p:nvSpPr>
          <p:cNvPr id="414" name="Your Learning Buffet!"/>
          <p:cNvSpPr txBox="1"/>
          <p:nvPr/>
        </p:nvSpPr>
        <p:spPr>
          <a:xfrm>
            <a:off x="3547085" y="190284"/>
            <a:ext cx="5166478" cy="667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500"/>
            </a:lvl1pPr>
          </a:lstStyle>
          <a:p>
            <a:pPr algn="ctr" defTabSz="410751"/>
            <a:r>
              <a:rPr sz="3868" b="1">
                <a:latin typeface="Helvetica Neue"/>
                <a:sym typeface="Helvetica Neue"/>
              </a:rPr>
              <a:t>Your Learning Buffet!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6" name="Image" descr="Image"/>
          <p:cNvPicPr>
            <a:picLocks noChangeAspect="1"/>
          </p:cNvPicPr>
          <p:nvPr/>
        </p:nvPicPr>
        <p:blipFill>
          <a:blip r:embed="rId2"/>
          <a:stretch>
            <a:fillRect/>
          </a:stretch>
        </p:blipFill>
        <p:spPr>
          <a:xfrm>
            <a:off x="2003024" y="971131"/>
            <a:ext cx="8185952" cy="5647951"/>
          </a:xfrm>
          <a:prstGeom prst="rect">
            <a:avLst/>
          </a:prstGeom>
          <a:ln w="12700">
            <a:miter lim="400000"/>
          </a:ln>
        </p:spPr>
      </p:pic>
      <p:sp>
        <p:nvSpPr>
          <p:cNvPr id="417" name="Reasonable Adjustments"/>
          <p:cNvSpPr txBox="1"/>
          <p:nvPr/>
        </p:nvSpPr>
        <p:spPr>
          <a:xfrm>
            <a:off x="2938086" y="51993"/>
            <a:ext cx="6315831" cy="69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5800">
                <a:solidFill>
                  <a:srgbClr val="A3CCD6"/>
                </a:solidFill>
              </a:defRPr>
            </a:lvl1pPr>
          </a:lstStyle>
          <a:p>
            <a:pPr algn="ctr" defTabSz="410751"/>
            <a:r>
              <a:rPr sz="4079" b="1">
                <a:latin typeface="Helvetica Neue"/>
                <a:sym typeface="Helvetica Neue"/>
              </a:rPr>
              <a:t>Reasonable Adjustments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Differentiated Learning"/>
          <p:cNvSpPr txBox="1"/>
          <p:nvPr/>
        </p:nvSpPr>
        <p:spPr>
          <a:xfrm>
            <a:off x="1505493" y="-3426"/>
            <a:ext cx="9181014" cy="721414"/>
          </a:xfrm>
          <a:prstGeom prst="rect">
            <a:avLst/>
          </a:prstGeom>
          <a:solidFill>
            <a:srgbClr val="00919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defRPr sz="6000">
                <a:solidFill>
                  <a:srgbClr val="FFFFFF"/>
                </a:solidFill>
              </a:defRPr>
            </a:lvl1pPr>
          </a:lstStyle>
          <a:p>
            <a:pPr algn="ctr" defTabSz="410751"/>
            <a:r>
              <a:rPr sz="4219" b="1">
                <a:latin typeface="Helvetica Neue"/>
                <a:sym typeface="Helvetica Neue"/>
              </a:rPr>
              <a:t>Differentiated Learning</a:t>
            </a:r>
          </a:p>
        </p:txBody>
      </p:sp>
      <p:sp>
        <p:nvSpPr>
          <p:cNvPr id="505" name="Diverse Learning Opportunities &amp; Strategies"/>
          <p:cNvSpPr txBox="1"/>
          <p:nvPr/>
        </p:nvSpPr>
        <p:spPr>
          <a:xfrm>
            <a:off x="1479672" y="1187138"/>
            <a:ext cx="9494585" cy="602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4900"/>
            </a:lvl1pPr>
          </a:lstStyle>
          <a:p>
            <a:pPr algn="ctr" defTabSz="410751"/>
            <a:r>
              <a:rPr sz="3446" b="1">
                <a:latin typeface="Helvetica Neue"/>
                <a:sym typeface="Helvetica Neue"/>
              </a:rPr>
              <a:t>Diverse Learning Opportunities &amp; Strategies </a:t>
            </a:r>
          </a:p>
        </p:txBody>
      </p:sp>
      <p:sp>
        <p:nvSpPr>
          <p:cNvPr id="506" name="Experience learning, thinking, retrieval &amp; reflection.…"/>
          <p:cNvSpPr txBox="1"/>
          <p:nvPr/>
        </p:nvSpPr>
        <p:spPr>
          <a:xfrm>
            <a:off x="2643936" y="2189415"/>
            <a:ext cx="6904132" cy="74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51">
              <a:defRPr sz="3100">
                <a:solidFill>
                  <a:srgbClr val="00A2FF">
                    <a:lumOff val="-13575"/>
                  </a:srgbClr>
                </a:solidFill>
              </a:defRPr>
            </a:pPr>
            <a:r>
              <a:rPr sz="2180" b="1">
                <a:solidFill>
                  <a:srgbClr val="00A2FF">
                    <a:lumOff val="-13575"/>
                  </a:srgbClr>
                </a:solidFill>
                <a:latin typeface="Helvetica Neue"/>
                <a:sym typeface="Helvetica Neue"/>
              </a:rPr>
              <a:t>Experience learning, thinking, retrieval &amp; reflection.</a:t>
            </a:r>
          </a:p>
          <a:p>
            <a:pPr algn="ctr" defTabSz="410751">
              <a:defRPr sz="3100" i="1">
                <a:solidFill>
                  <a:srgbClr val="00A2FF">
                    <a:lumOff val="-13575"/>
                  </a:srgbClr>
                </a:solidFill>
              </a:defRPr>
            </a:pPr>
            <a:r>
              <a:rPr sz="2180" b="1" i="1">
                <a:solidFill>
                  <a:srgbClr val="00A2FF">
                    <a:lumOff val="-13575"/>
                  </a:srgbClr>
                </a:solidFill>
                <a:latin typeface="Helvetica Neue"/>
                <a:sym typeface="Helvetica Neue"/>
              </a:rPr>
              <a:t>Give them opportunities to:</a:t>
            </a:r>
          </a:p>
        </p:txBody>
      </p:sp>
      <p:sp>
        <p:nvSpPr>
          <p:cNvPr id="507" name="Write it…."/>
          <p:cNvSpPr txBox="1"/>
          <p:nvPr/>
        </p:nvSpPr>
        <p:spPr>
          <a:xfrm>
            <a:off x="4945046" y="3088876"/>
            <a:ext cx="2301911" cy="645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300"/>
            </a:lvl1pPr>
          </a:lstStyle>
          <a:p>
            <a:pPr algn="ctr" defTabSz="410751"/>
            <a:r>
              <a:rPr sz="3726" b="1">
                <a:latin typeface="Helvetica Neue"/>
                <a:sym typeface="Helvetica Neue"/>
              </a:rPr>
              <a:t>Write it….</a:t>
            </a:r>
          </a:p>
        </p:txBody>
      </p:sp>
      <p:sp>
        <p:nvSpPr>
          <p:cNvPr id="508" name="Speak it…."/>
          <p:cNvSpPr txBox="1"/>
          <p:nvPr/>
        </p:nvSpPr>
        <p:spPr>
          <a:xfrm>
            <a:off x="4837644" y="3820917"/>
            <a:ext cx="2516714" cy="645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300"/>
            </a:lvl1pPr>
          </a:lstStyle>
          <a:p>
            <a:pPr algn="ctr" defTabSz="410751"/>
            <a:r>
              <a:rPr sz="3726" b="1">
                <a:latin typeface="Helvetica Neue"/>
                <a:sym typeface="Helvetica Neue"/>
              </a:rPr>
              <a:t>Speak it….</a:t>
            </a:r>
          </a:p>
        </p:txBody>
      </p:sp>
      <p:sp>
        <p:nvSpPr>
          <p:cNvPr id="509" name="Record it…."/>
          <p:cNvSpPr txBox="1"/>
          <p:nvPr/>
        </p:nvSpPr>
        <p:spPr>
          <a:xfrm>
            <a:off x="4719022" y="4624089"/>
            <a:ext cx="2753958" cy="645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300"/>
            </a:lvl1pPr>
          </a:lstStyle>
          <a:p>
            <a:pPr algn="ctr" defTabSz="410751"/>
            <a:r>
              <a:rPr sz="3726" b="1">
                <a:latin typeface="Helvetica Neue"/>
                <a:sym typeface="Helvetica Neue"/>
              </a:rPr>
              <a:t>Record it….</a:t>
            </a:r>
          </a:p>
        </p:txBody>
      </p:sp>
      <p:sp>
        <p:nvSpPr>
          <p:cNvPr id="510" name="Share it…."/>
          <p:cNvSpPr txBox="1"/>
          <p:nvPr/>
        </p:nvSpPr>
        <p:spPr>
          <a:xfrm>
            <a:off x="4877720" y="5354030"/>
            <a:ext cx="2436563" cy="645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300"/>
            </a:lvl1pPr>
          </a:lstStyle>
          <a:p>
            <a:pPr algn="ctr" defTabSz="410751"/>
            <a:r>
              <a:rPr sz="3726" b="1">
                <a:latin typeface="Helvetica Neue"/>
                <a:sym typeface="Helvetica Neue"/>
              </a:rPr>
              <a:t>Share it….</a:t>
            </a:r>
          </a:p>
        </p:txBody>
      </p:sp>
      <p:sp>
        <p:nvSpPr>
          <p:cNvPr id="511" name="Store it…."/>
          <p:cNvSpPr txBox="1"/>
          <p:nvPr/>
        </p:nvSpPr>
        <p:spPr>
          <a:xfrm>
            <a:off x="4882956" y="6083971"/>
            <a:ext cx="2329162" cy="645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defRPr sz="5300"/>
            </a:lvl1pPr>
          </a:lstStyle>
          <a:p>
            <a:pPr algn="ctr" defTabSz="410751"/>
            <a:r>
              <a:rPr sz="3726" b="1" dirty="0">
                <a:latin typeface="Helvetica Neue"/>
                <a:sym typeface="Helvetica Neue"/>
              </a:rPr>
              <a:t>Store it….</a:t>
            </a:r>
          </a:p>
        </p:txBody>
      </p:sp>
      <p:pic>
        <p:nvPicPr>
          <p:cNvPr id="512" name="Image" descr="Image"/>
          <p:cNvPicPr>
            <a:picLocks noChangeAspect="1"/>
          </p:cNvPicPr>
          <p:nvPr/>
        </p:nvPicPr>
        <p:blipFill>
          <a:blip r:embed="rId2"/>
          <a:stretch>
            <a:fillRect/>
          </a:stretch>
        </p:blipFill>
        <p:spPr>
          <a:xfrm>
            <a:off x="3948105" y="3105476"/>
            <a:ext cx="647050" cy="647049"/>
          </a:xfrm>
          <a:prstGeom prst="rect">
            <a:avLst/>
          </a:prstGeom>
          <a:ln w="12700">
            <a:miter lim="400000"/>
          </a:ln>
        </p:spPr>
      </p:pic>
      <p:pic>
        <p:nvPicPr>
          <p:cNvPr id="513" name="Image" descr="Image"/>
          <p:cNvPicPr>
            <a:picLocks noChangeAspect="1"/>
          </p:cNvPicPr>
          <p:nvPr/>
        </p:nvPicPr>
        <p:blipFill>
          <a:blip r:embed="rId2"/>
          <a:stretch>
            <a:fillRect/>
          </a:stretch>
        </p:blipFill>
        <p:spPr>
          <a:xfrm>
            <a:off x="7596849" y="3088099"/>
            <a:ext cx="647050" cy="647049"/>
          </a:xfrm>
          <a:prstGeom prst="rect">
            <a:avLst/>
          </a:prstGeom>
          <a:ln w="12700">
            <a:miter lim="400000"/>
          </a:ln>
        </p:spPr>
      </p:pic>
      <p:pic>
        <p:nvPicPr>
          <p:cNvPr id="514" name="Image" descr="Image"/>
          <p:cNvPicPr>
            <a:picLocks noChangeAspect="1"/>
          </p:cNvPicPr>
          <p:nvPr/>
        </p:nvPicPr>
        <p:blipFill>
          <a:blip r:embed="rId3"/>
          <a:stretch>
            <a:fillRect/>
          </a:stretch>
        </p:blipFill>
        <p:spPr>
          <a:xfrm>
            <a:off x="3950170" y="3854896"/>
            <a:ext cx="642919" cy="642919"/>
          </a:xfrm>
          <a:prstGeom prst="rect">
            <a:avLst/>
          </a:prstGeom>
          <a:ln w="12700">
            <a:miter lim="400000"/>
          </a:ln>
        </p:spPr>
      </p:pic>
      <p:pic>
        <p:nvPicPr>
          <p:cNvPr id="515" name="Image" descr="Image"/>
          <p:cNvPicPr>
            <a:picLocks noChangeAspect="1"/>
          </p:cNvPicPr>
          <p:nvPr/>
        </p:nvPicPr>
        <p:blipFill>
          <a:blip r:embed="rId3"/>
          <a:stretch>
            <a:fillRect/>
          </a:stretch>
        </p:blipFill>
        <p:spPr>
          <a:xfrm>
            <a:off x="7598914" y="3854896"/>
            <a:ext cx="642919" cy="642919"/>
          </a:xfrm>
          <a:prstGeom prst="rect">
            <a:avLst/>
          </a:prstGeom>
          <a:ln w="12700">
            <a:miter lim="400000"/>
          </a:ln>
        </p:spPr>
      </p:pic>
      <p:pic>
        <p:nvPicPr>
          <p:cNvPr id="516" name="Image" descr="Image"/>
          <p:cNvPicPr>
            <a:picLocks noChangeAspect="1"/>
          </p:cNvPicPr>
          <p:nvPr/>
        </p:nvPicPr>
        <p:blipFill>
          <a:blip r:embed="rId4"/>
          <a:stretch>
            <a:fillRect/>
          </a:stretch>
        </p:blipFill>
        <p:spPr>
          <a:xfrm>
            <a:off x="3950170" y="4625379"/>
            <a:ext cx="642919" cy="642919"/>
          </a:xfrm>
          <a:prstGeom prst="rect">
            <a:avLst/>
          </a:prstGeom>
          <a:ln w="12700">
            <a:miter lim="400000"/>
          </a:ln>
        </p:spPr>
      </p:pic>
      <p:pic>
        <p:nvPicPr>
          <p:cNvPr id="517" name="Image" descr="Image"/>
          <p:cNvPicPr>
            <a:picLocks noChangeAspect="1"/>
          </p:cNvPicPr>
          <p:nvPr/>
        </p:nvPicPr>
        <p:blipFill>
          <a:blip r:embed="rId4"/>
          <a:stretch>
            <a:fillRect/>
          </a:stretch>
        </p:blipFill>
        <p:spPr>
          <a:xfrm>
            <a:off x="7598914" y="4625379"/>
            <a:ext cx="642919" cy="642919"/>
          </a:xfrm>
          <a:prstGeom prst="rect">
            <a:avLst/>
          </a:prstGeom>
          <a:ln w="12700">
            <a:miter lim="400000"/>
          </a:ln>
        </p:spPr>
      </p:pic>
      <p:pic>
        <p:nvPicPr>
          <p:cNvPr id="518" name="Image" descr="Image"/>
          <p:cNvPicPr>
            <a:picLocks noChangeAspect="1"/>
          </p:cNvPicPr>
          <p:nvPr/>
        </p:nvPicPr>
        <p:blipFill>
          <a:blip r:embed="rId5"/>
          <a:stretch>
            <a:fillRect/>
          </a:stretch>
        </p:blipFill>
        <p:spPr>
          <a:xfrm>
            <a:off x="3950170" y="5395862"/>
            <a:ext cx="642919" cy="642919"/>
          </a:xfrm>
          <a:prstGeom prst="rect">
            <a:avLst/>
          </a:prstGeom>
          <a:ln w="12700">
            <a:miter lim="400000"/>
          </a:ln>
        </p:spPr>
      </p:pic>
      <p:pic>
        <p:nvPicPr>
          <p:cNvPr id="519" name="Image" descr="Image"/>
          <p:cNvPicPr>
            <a:picLocks noChangeAspect="1"/>
          </p:cNvPicPr>
          <p:nvPr/>
        </p:nvPicPr>
        <p:blipFill>
          <a:blip r:embed="rId5"/>
          <a:stretch>
            <a:fillRect/>
          </a:stretch>
        </p:blipFill>
        <p:spPr>
          <a:xfrm>
            <a:off x="7596848" y="5395862"/>
            <a:ext cx="642919" cy="642919"/>
          </a:xfrm>
          <a:prstGeom prst="rect">
            <a:avLst/>
          </a:prstGeom>
          <a:ln w="12700">
            <a:miter lim="400000"/>
          </a:ln>
        </p:spPr>
      </p:pic>
      <p:pic>
        <p:nvPicPr>
          <p:cNvPr id="520" name="Image" descr="Image"/>
          <p:cNvPicPr>
            <a:picLocks noChangeAspect="1"/>
          </p:cNvPicPr>
          <p:nvPr/>
        </p:nvPicPr>
        <p:blipFill>
          <a:blip r:embed="rId6"/>
          <a:stretch>
            <a:fillRect/>
          </a:stretch>
        </p:blipFill>
        <p:spPr>
          <a:xfrm>
            <a:off x="3950170" y="6166344"/>
            <a:ext cx="642919" cy="642919"/>
          </a:xfrm>
          <a:prstGeom prst="rect">
            <a:avLst/>
          </a:prstGeom>
          <a:ln w="12700">
            <a:miter lim="400000"/>
          </a:ln>
        </p:spPr>
      </p:pic>
      <p:pic>
        <p:nvPicPr>
          <p:cNvPr id="521" name="Image" descr="Image"/>
          <p:cNvPicPr>
            <a:picLocks noChangeAspect="1"/>
          </p:cNvPicPr>
          <p:nvPr/>
        </p:nvPicPr>
        <p:blipFill>
          <a:blip r:embed="rId6"/>
          <a:stretch>
            <a:fillRect/>
          </a:stretch>
        </p:blipFill>
        <p:spPr>
          <a:xfrm>
            <a:off x="7598913" y="6166344"/>
            <a:ext cx="642919" cy="642919"/>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3" name="Differentiation for ALN using…"/>
          <p:cNvSpPr txBox="1"/>
          <p:nvPr/>
        </p:nvSpPr>
        <p:spPr>
          <a:xfrm>
            <a:off x="3480702" y="353803"/>
            <a:ext cx="5230597"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4100">
                <a:solidFill>
                  <a:srgbClr val="FFFFFF"/>
                </a:solidFill>
              </a:defRPr>
            </a:pPr>
            <a:r>
              <a:rPr sz="2883" b="1">
                <a:solidFill>
                  <a:srgbClr val="FFFFFF"/>
                </a:solidFill>
                <a:latin typeface="Helvetica Neue"/>
                <a:sym typeface="Helvetica Neue"/>
              </a:rPr>
              <a:t>Differentiation for ALN using </a:t>
            </a:r>
          </a:p>
          <a:p>
            <a:pPr algn="ctr" defTabSz="410751">
              <a:defRPr sz="4100">
                <a:solidFill>
                  <a:srgbClr val="FFFFFF"/>
                </a:solidFill>
              </a:defRPr>
            </a:pPr>
            <a:r>
              <a:rPr sz="2883" b="1">
                <a:solidFill>
                  <a:srgbClr val="FFFFFF"/>
                </a:solidFill>
                <a:latin typeface="Helvetica Neue"/>
                <a:sym typeface="Helvetica Neue"/>
              </a:rPr>
              <a:t>accessible technology </a:t>
            </a:r>
          </a:p>
        </p:txBody>
      </p:sp>
      <p:pic>
        <p:nvPicPr>
          <p:cNvPr id="524" name="Image" descr="Image"/>
          <p:cNvPicPr>
            <a:picLocks/>
          </p:cNvPicPr>
          <p:nvPr/>
        </p:nvPicPr>
        <p:blipFill>
          <a:blip r:embed="rId2"/>
          <a:stretch>
            <a:fillRect/>
          </a:stretch>
        </p:blipFill>
        <p:spPr>
          <a:xfrm>
            <a:off x="1649152" y="1456867"/>
            <a:ext cx="4679013" cy="2714543"/>
          </a:xfrm>
          <a:prstGeom prst="rect">
            <a:avLst/>
          </a:prstGeom>
        </p:spPr>
      </p:pic>
      <p:pic>
        <p:nvPicPr>
          <p:cNvPr id="525" name="Image" descr="Image"/>
          <p:cNvPicPr>
            <a:picLocks/>
          </p:cNvPicPr>
          <p:nvPr/>
        </p:nvPicPr>
        <p:blipFill>
          <a:blip r:embed="rId3"/>
          <a:stretch>
            <a:fillRect/>
          </a:stretch>
        </p:blipFill>
        <p:spPr>
          <a:xfrm>
            <a:off x="6268078" y="1456867"/>
            <a:ext cx="4092649" cy="2714543"/>
          </a:xfrm>
          <a:prstGeom prst="rect">
            <a:avLst/>
          </a:prstGeom>
        </p:spPr>
      </p:pic>
      <p:pic>
        <p:nvPicPr>
          <p:cNvPr id="526" name="Image" descr="Image"/>
          <p:cNvPicPr>
            <a:picLocks/>
          </p:cNvPicPr>
          <p:nvPr/>
        </p:nvPicPr>
        <p:blipFill>
          <a:blip r:embed="rId4"/>
          <a:stretch>
            <a:fillRect/>
          </a:stretch>
        </p:blipFill>
        <p:spPr>
          <a:xfrm>
            <a:off x="1603009" y="4041553"/>
            <a:ext cx="4679014" cy="2716396"/>
          </a:xfrm>
          <a:prstGeom prst="rect">
            <a:avLst/>
          </a:prstGeom>
        </p:spPr>
      </p:pic>
      <p:sp>
        <p:nvSpPr>
          <p:cNvPr id="527" name="Speech to Text"/>
          <p:cNvSpPr txBox="1"/>
          <p:nvPr/>
        </p:nvSpPr>
        <p:spPr>
          <a:xfrm>
            <a:off x="6996735" y="4314681"/>
            <a:ext cx="2635336" cy="505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000">
                <a:solidFill>
                  <a:srgbClr val="FFFFFF"/>
                </a:solidFill>
              </a:defRPr>
            </a:lvl1pPr>
          </a:lstStyle>
          <a:p>
            <a:pPr algn="ctr" defTabSz="410751"/>
            <a:r>
              <a:rPr sz="2813" b="1">
                <a:latin typeface="Helvetica Neue"/>
                <a:sym typeface="Helvetica Neue"/>
              </a:rPr>
              <a:t>Speech to Text</a:t>
            </a:r>
          </a:p>
        </p:txBody>
      </p:sp>
      <p:sp>
        <p:nvSpPr>
          <p:cNvPr id="528" name="Instant application"/>
          <p:cNvSpPr txBox="1"/>
          <p:nvPr/>
        </p:nvSpPr>
        <p:spPr>
          <a:xfrm>
            <a:off x="6685752" y="4959768"/>
            <a:ext cx="3257301" cy="505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000">
                <a:solidFill>
                  <a:srgbClr val="FFFFFF"/>
                </a:solidFill>
              </a:defRPr>
            </a:lvl1pPr>
          </a:lstStyle>
          <a:p>
            <a:pPr algn="ctr" defTabSz="410751"/>
            <a:r>
              <a:rPr sz="2813" b="1">
                <a:latin typeface="Helvetica Neue"/>
                <a:sym typeface="Helvetica Neue"/>
              </a:rPr>
              <a:t>Instant application</a:t>
            </a:r>
          </a:p>
        </p:txBody>
      </p:sp>
      <p:sp>
        <p:nvSpPr>
          <p:cNvPr id="529" name="Sharing &amp; Storing"/>
          <p:cNvSpPr txBox="1"/>
          <p:nvPr/>
        </p:nvSpPr>
        <p:spPr>
          <a:xfrm>
            <a:off x="6745064" y="5785058"/>
            <a:ext cx="3138679" cy="505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000">
                <a:solidFill>
                  <a:srgbClr val="FFFFFF"/>
                </a:solidFill>
              </a:defRPr>
            </a:lvl1pPr>
          </a:lstStyle>
          <a:p>
            <a:pPr algn="ctr" defTabSz="410751"/>
            <a:r>
              <a:rPr sz="2813" b="1">
                <a:latin typeface="Helvetica Neue"/>
                <a:sym typeface="Helvetica Neue"/>
              </a:rPr>
              <a:t>Sharing &amp; Storing</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 name="TECHNOLOGY"/>
          <p:cNvSpPr txBox="1"/>
          <p:nvPr/>
        </p:nvSpPr>
        <p:spPr>
          <a:xfrm>
            <a:off x="6059902" y="3019691"/>
            <a:ext cx="72198" cy="8186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6900"/>
            </a:lvl1pPr>
          </a:lstStyle>
          <a:p>
            <a:pPr algn="ctr" defTabSz="410751"/>
            <a:endParaRPr sz="4851" b="1" dirty="0">
              <a:latin typeface="Helvetica Neue"/>
              <a:sym typeface="Helvetica Neue"/>
            </a:endParaRPr>
          </a:p>
        </p:txBody>
      </p:sp>
      <p:pic>
        <p:nvPicPr>
          <p:cNvPr id="2" name="Online Media 1" descr="This is Brighton">
            <a:hlinkClick r:id="" action="ppaction://media"/>
            <a:extLst>
              <a:ext uri="{FF2B5EF4-FFF2-40B4-BE49-F238E27FC236}">
                <a16:creationId xmlns:a16="http://schemas.microsoft.com/office/drawing/2014/main" id="{951C8EBE-A1BA-F7D7-D24C-DB878D5F8913}"/>
              </a:ext>
            </a:extLst>
          </p:cNvPr>
          <p:cNvPicPr>
            <a:picLocks noRot="1" noChangeAspect="1"/>
          </p:cNvPicPr>
          <p:nvPr>
            <a:videoFile r:link="rId1"/>
          </p:nvPr>
        </p:nvPicPr>
        <p:blipFill>
          <a:blip r:embed="rId3"/>
          <a:stretch>
            <a:fillRect/>
          </a:stretch>
        </p:blipFill>
        <p:spPr>
          <a:xfrm>
            <a:off x="830022" y="487188"/>
            <a:ext cx="10459779" cy="5883625"/>
          </a:xfrm>
          <a:prstGeom prst="rect">
            <a:avLst/>
          </a:prstGeom>
        </p:spPr>
      </p:pic>
      <p:sp>
        <p:nvSpPr>
          <p:cNvPr id="3" name="TextBox 2">
            <a:extLst>
              <a:ext uri="{FF2B5EF4-FFF2-40B4-BE49-F238E27FC236}">
                <a16:creationId xmlns:a16="http://schemas.microsoft.com/office/drawing/2014/main" id="{816D8999-E4BF-B94C-80AB-A3B38737496B}"/>
              </a:ext>
            </a:extLst>
          </p:cNvPr>
          <p:cNvSpPr txBox="1"/>
          <p:nvPr/>
        </p:nvSpPr>
        <p:spPr>
          <a:xfrm>
            <a:off x="4240786" y="62957"/>
            <a:ext cx="4129511" cy="331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a:r>
              <a:rPr lang="en-US" sz="1687" b="1" dirty="0">
                <a:solidFill>
                  <a:srgbClr val="FFFFFF"/>
                </a:solidFill>
                <a:latin typeface="Helvetica Neue"/>
                <a:ea typeface="Helvetica Neue"/>
                <a:cs typeface="Helvetica Neue"/>
                <a:sym typeface="Helvetica Neue"/>
              </a:rPr>
              <a:t>This is Brighton</a:t>
            </a:r>
          </a:p>
        </p:txBody>
      </p:sp>
      <p:sp>
        <p:nvSpPr>
          <p:cNvPr id="4" name="TextBox 3">
            <a:extLst>
              <a:ext uri="{FF2B5EF4-FFF2-40B4-BE49-F238E27FC236}">
                <a16:creationId xmlns:a16="http://schemas.microsoft.com/office/drawing/2014/main" id="{7D9A68C5-599A-0940-1BD2-A8AF89013B38}"/>
              </a:ext>
            </a:extLst>
          </p:cNvPr>
          <p:cNvSpPr txBox="1"/>
          <p:nvPr/>
        </p:nvSpPr>
        <p:spPr>
          <a:xfrm>
            <a:off x="3808053" y="6499382"/>
            <a:ext cx="4178966" cy="59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a:r>
              <a:rPr lang="en-US" sz="1687" b="1" dirty="0">
                <a:latin typeface="Helvetica Neue"/>
                <a:ea typeface="Helvetica Neue"/>
                <a:cs typeface="Helvetica Neue"/>
                <a:sym typeface="Helvetica Neue"/>
                <a:hlinkClick r:id="rId4"/>
              </a:rPr>
              <a:t>https://vimeo.com/34381687</a:t>
            </a:r>
            <a:endParaRPr lang="en-US" sz="1687" b="1" dirty="0">
              <a:latin typeface="Helvetica Neue"/>
              <a:ea typeface="Helvetica Neue"/>
              <a:cs typeface="Helvetica Neue"/>
              <a:sym typeface="Helvetica Neue"/>
            </a:endParaRPr>
          </a:p>
          <a:p>
            <a:pPr algn="ctr" defTabSz="410751"/>
            <a:endParaRPr lang="en-US" sz="1687" b="1" dirty="0">
              <a:latin typeface="Helvetica Neue"/>
              <a:ea typeface="Helvetica Neue"/>
              <a:cs typeface="Helvetica Neue"/>
              <a:sym typeface="Helvetica Neue"/>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Most important consideration"/>
          <p:cNvSpPr txBox="1"/>
          <p:nvPr/>
        </p:nvSpPr>
        <p:spPr>
          <a:xfrm>
            <a:off x="2109332" y="180607"/>
            <a:ext cx="7973336" cy="829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7000">
                <a:solidFill>
                  <a:srgbClr val="FFFFFF"/>
                </a:solidFill>
                <a:latin typeface="Chalkboard"/>
                <a:ea typeface="Chalkboard"/>
                <a:cs typeface="Chalkboard"/>
                <a:sym typeface="Chalkboard"/>
              </a:defRPr>
            </a:lvl1pPr>
          </a:lstStyle>
          <a:p>
            <a:pPr algn="ctr" defTabSz="410751"/>
            <a:r>
              <a:rPr sz="4922" b="1"/>
              <a:t>Most important consideration</a:t>
            </a:r>
          </a:p>
        </p:txBody>
      </p:sp>
      <p:pic>
        <p:nvPicPr>
          <p:cNvPr id="777" name="Screen Shot 2017-05-31 at 12.37.40.png" descr="Screen Shot 2017-05-31 at 12.37.40.png"/>
          <p:cNvPicPr>
            <a:picLocks/>
          </p:cNvPicPr>
          <p:nvPr/>
        </p:nvPicPr>
        <p:blipFill>
          <a:blip r:embed="rId2"/>
          <a:stretch>
            <a:fillRect/>
          </a:stretch>
        </p:blipFill>
        <p:spPr>
          <a:xfrm>
            <a:off x="3128248" y="1748579"/>
            <a:ext cx="5935504" cy="5093718"/>
          </a:xfrm>
          <a:prstGeom prst="rect">
            <a:avLst/>
          </a:prstGeom>
        </p:spPr>
      </p:pic>
      <p:sp>
        <p:nvSpPr>
          <p:cNvPr id="778" name="Unconditional Positive Regard"/>
          <p:cNvSpPr txBox="1"/>
          <p:nvPr/>
        </p:nvSpPr>
        <p:spPr>
          <a:xfrm>
            <a:off x="3571272" y="1190384"/>
            <a:ext cx="5049458" cy="548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400">
                <a:solidFill>
                  <a:srgbClr val="FFFB00"/>
                </a:solidFill>
                <a:latin typeface="Chalkboard"/>
                <a:ea typeface="Chalkboard"/>
                <a:cs typeface="Chalkboard"/>
                <a:sym typeface="Chalkboard"/>
              </a:defRPr>
            </a:lvl1pPr>
          </a:lstStyle>
          <a:p>
            <a:pPr algn="ctr" defTabSz="410751"/>
            <a:r>
              <a:rPr sz="3094" b="1"/>
              <a:t>Unconditional Positive Regard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 descr="Image"/>
          <p:cNvPicPr>
            <a:picLocks noChangeAspect="1"/>
          </p:cNvPicPr>
          <p:nvPr/>
        </p:nvPicPr>
        <p:blipFill>
          <a:blip r:embed="rId2"/>
          <a:stretch>
            <a:fillRect/>
          </a:stretch>
        </p:blipFill>
        <p:spPr>
          <a:xfrm>
            <a:off x="1680497" y="8629"/>
            <a:ext cx="8831007" cy="2536764"/>
          </a:xfrm>
          <a:prstGeom prst="rect">
            <a:avLst/>
          </a:prstGeom>
          <a:ln w="12700">
            <a:miter lim="400000"/>
          </a:ln>
        </p:spPr>
      </p:pic>
      <p:pic>
        <p:nvPicPr>
          <p:cNvPr id="216" name="Image" descr="Image"/>
          <p:cNvPicPr>
            <a:picLocks noChangeAspect="1"/>
          </p:cNvPicPr>
          <p:nvPr/>
        </p:nvPicPr>
        <p:blipFill>
          <a:blip r:embed="rId3"/>
          <a:stretch>
            <a:fillRect/>
          </a:stretch>
        </p:blipFill>
        <p:spPr>
          <a:xfrm>
            <a:off x="1623853" y="2439150"/>
            <a:ext cx="4364762" cy="4292248"/>
          </a:xfrm>
          <a:prstGeom prst="rect">
            <a:avLst/>
          </a:prstGeom>
          <a:ln w="12700">
            <a:miter lim="400000"/>
          </a:ln>
        </p:spPr>
      </p:pic>
      <p:pic>
        <p:nvPicPr>
          <p:cNvPr id="217" name="Image" descr="Image"/>
          <p:cNvPicPr>
            <a:picLocks noChangeAspect="1"/>
          </p:cNvPicPr>
          <p:nvPr/>
        </p:nvPicPr>
        <p:blipFill>
          <a:blip r:embed="rId4"/>
          <a:stretch>
            <a:fillRect/>
          </a:stretch>
        </p:blipFill>
        <p:spPr>
          <a:xfrm>
            <a:off x="6011172" y="2439150"/>
            <a:ext cx="4468651" cy="4292248"/>
          </a:xfrm>
          <a:prstGeom prst="rect">
            <a:avLst/>
          </a:prstGeom>
          <a:ln w="12700">
            <a:miter lim="400000"/>
          </a:ln>
        </p:spPr>
      </p:pic>
      <p:grpSp>
        <p:nvGrpSpPr>
          <p:cNvPr id="220" name="Good morning everyone"/>
          <p:cNvGrpSpPr/>
          <p:nvPr/>
        </p:nvGrpSpPr>
        <p:grpSpPr>
          <a:xfrm>
            <a:off x="4302816" y="1949461"/>
            <a:ext cx="3228451" cy="1169988"/>
            <a:chOff x="0" y="0"/>
            <a:chExt cx="4591714" cy="1664032"/>
          </a:xfrm>
        </p:grpSpPr>
        <p:sp>
          <p:nvSpPr>
            <p:cNvPr id="218" name="Quote Bubble"/>
            <p:cNvSpPr/>
            <p:nvPr/>
          </p:nvSpPr>
          <p:spPr>
            <a:xfrm>
              <a:off x="0" y="0"/>
              <a:ext cx="4591714" cy="1664032"/>
            </a:xfrm>
            <a:prstGeom prst="wedgeEllipseCallout">
              <a:avLst>
                <a:gd name="adj1" fmla="val 378"/>
                <a:gd name="adj2" fmla="val 101046"/>
              </a:avLst>
            </a:prstGeom>
            <a:solidFill>
              <a:srgbClr val="0433FF"/>
            </a:solidFill>
            <a:ln w="12700" cap="flat">
              <a:noFill/>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lgn="ctr" defTabSz="410751">
                <a:defRPr sz="3400" b="0">
                  <a:solidFill>
                    <a:srgbClr val="FFFFFF"/>
                  </a:solidFill>
                  <a:latin typeface="Helvetica Light"/>
                  <a:ea typeface="Helvetica Light"/>
                  <a:cs typeface="Helvetica Light"/>
                  <a:sym typeface="Helvetica Light"/>
                </a:defRPr>
              </a:pPr>
              <a:endParaRPr sz="2391">
                <a:solidFill>
                  <a:srgbClr val="FFFFFF"/>
                </a:solidFill>
                <a:latin typeface="Helvetica Light"/>
                <a:sym typeface="Helvetica Light"/>
              </a:endParaRPr>
            </a:p>
          </p:txBody>
        </p:sp>
        <p:sp>
          <p:nvSpPr>
            <p:cNvPr id="219" name="Good morning everyone"/>
            <p:cNvSpPr txBox="1"/>
            <p:nvPr/>
          </p:nvSpPr>
          <p:spPr>
            <a:xfrm>
              <a:off x="672440" y="257437"/>
              <a:ext cx="3246833" cy="11491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spAutoFit/>
            </a:bodyPr>
            <a:lstStyle>
              <a:lvl1pPr>
                <a:defRPr sz="3400" b="0">
                  <a:solidFill>
                    <a:srgbClr val="FFFFFF"/>
                  </a:solidFill>
                  <a:latin typeface="Helvetica Light"/>
                  <a:ea typeface="Helvetica Light"/>
                  <a:cs typeface="Helvetica Light"/>
                  <a:sym typeface="Helvetica Light"/>
                </a:defRPr>
              </a:lvl1pPr>
            </a:lstStyle>
            <a:p>
              <a:pPr algn="ctr" defTabSz="410751"/>
              <a:r>
                <a:rPr sz="2391" dirty="0"/>
                <a:t>Good </a:t>
              </a:r>
              <a:r>
                <a:rPr lang="en-GB" sz="2391" dirty="0"/>
                <a:t>afternoon</a:t>
              </a:r>
              <a:r>
                <a:rPr sz="2391" dirty="0"/>
                <a:t> everyone</a:t>
              </a:r>
            </a:p>
          </p:txBody>
        </p:sp>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 name="Image" descr="Image"/>
          <p:cNvPicPr>
            <a:picLocks noChangeAspect="1"/>
          </p:cNvPicPr>
          <p:nvPr/>
        </p:nvPicPr>
        <p:blipFill>
          <a:blip r:embed="rId2"/>
          <a:stretch>
            <a:fillRect/>
          </a:stretch>
        </p:blipFill>
        <p:spPr>
          <a:xfrm>
            <a:off x="1658978" y="246048"/>
            <a:ext cx="8874046" cy="6365904"/>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 name="Image" descr="Image"/>
          <p:cNvPicPr>
            <a:picLocks noChangeAspect="1"/>
          </p:cNvPicPr>
          <p:nvPr/>
        </p:nvPicPr>
        <p:blipFill>
          <a:blip r:embed="rId2"/>
          <a:stretch>
            <a:fillRect/>
          </a:stretch>
        </p:blipFill>
        <p:spPr>
          <a:xfrm>
            <a:off x="1842666" y="370292"/>
            <a:ext cx="8506670" cy="6117416"/>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11" name="Image" descr="Image"/>
          <p:cNvPicPr>
            <a:picLocks noChangeAspect="1"/>
          </p:cNvPicPr>
          <p:nvPr/>
        </p:nvPicPr>
        <p:blipFill>
          <a:blip r:embed="rId2"/>
          <a:stretch>
            <a:fillRect/>
          </a:stretch>
        </p:blipFill>
        <p:spPr>
          <a:xfrm>
            <a:off x="1851551" y="195639"/>
            <a:ext cx="2584462" cy="2335957"/>
          </a:xfrm>
          <a:prstGeom prst="rect">
            <a:avLst/>
          </a:prstGeom>
          <a:ln w="12700">
            <a:miter lim="400000"/>
          </a:ln>
        </p:spPr>
      </p:pic>
      <p:pic>
        <p:nvPicPr>
          <p:cNvPr id="1512" name="Image" descr="Image"/>
          <p:cNvPicPr>
            <a:picLocks noChangeAspect="1"/>
          </p:cNvPicPr>
          <p:nvPr/>
        </p:nvPicPr>
        <p:blipFill>
          <a:blip r:embed="rId3"/>
          <a:srcRect l="7002" t="445" r="7001" b="5111"/>
          <a:stretch>
            <a:fillRect/>
          </a:stretch>
        </p:blipFill>
        <p:spPr>
          <a:xfrm>
            <a:off x="1917244" y="2712740"/>
            <a:ext cx="2452942" cy="1793274"/>
          </a:xfrm>
          <a:prstGeom prst="rect">
            <a:avLst/>
          </a:prstGeom>
          <a:ln w="12700">
            <a:miter lim="400000"/>
          </a:ln>
        </p:spPr>
      </p:pic>
      <p:pic>
        <p:nvPicPr>
          <p:cNvPr id="1513" name="Image" descr="Image"/>
          <p:cNvPicPr>
            <a:picLocks noChangeAspect="1"/>
          </p:cNvPicPr>
          <p:nvPr/>
        </p:nvPicPr>
        <p:blipFill>
          <a:blip r:embed="rId4"/>
          <a:srcRect l="28009" r="28009"/>
          <a:stretch>
            <a:fillRect/>
          </a:stretch>
        </p:blipFill>
        <p:spPr>
          <a:xfrm>
            <a:off x="8663242" y="1954642"/>
            <a:ext cx="1664449" cy="2645167"/>
          </a:xfrm>
          <a:prstGeom prst="rect">
            <a:avLst/>
          </a:prstGeom>
          <a:ln w="12700">
            <a:miter lim="400000"/>
          </a:ln>
        </p:spPr>
      </p:pic>
      <p:pic>
        <p:nvPicPr>
          <p:cNvPr id="1514" name="Image" descr="Image"/>
          <p:cNvPicPr>
            <a:picLocks noChangeAspect="1"/>
          </p:cNvPicPr>
          <p:nvPr/>
        </p:nvPicPr>
        <p:blipFill>
          <a:blip r:embed="rId5"/>
          <a:stretch>
            <a:fillRect/>
          </a:stretch>
        </p:blipFill>
        <p:spPr>
          <a:xfrm>
            <a:off x="8395231" y="195001"/>
            <a:ext cx="2200519" cy="1640387"/>
          </a:xfrm>
          <a:prstGeom prst="rect">
            <a:avLst/>
          </a:prstGeom>
          <a:ln w="12700">
            <a:miter lim="400000"/>
          </a:ln>
        </p:spPr>
      </p:pic>
      <p:pic>
        <p:nvPicPr>
          <p:cNvPr id="1515" name="Image" descr="Image"/>
          <p:cNvPicPr>
            <a:picLocks noChangeAspect="1"/>
          </p:cNvPicPr>
          <p:nvPr/>
        </p:nvPicPr>
        <p:blipFill>
          <a:blip r:embed="rId6"/>
          <a:stretch>
            <a:fillRect/>
          </a:stretch>
        </p:blipFill>
        <p:spPr>
          <a:xfrm>
            <a:off x="5182128" y="321465"/>
            <a:ext cx="2787304" cy="1387459"/>
          </a:xfrm>
          <a:prstGeom prst="rect">
            <a:avLst/>
          </a:prstGeom>
          <a:ln w="12700">
            <a:miter lim="400000"/>
          </a:ln>
        </p:spPr>
      </p:pic>
      <p:pic>
        <p:nvPicPr>
          <p:cNvPr id="1516" name="Image" descr="Image"/>
          <p:cNvPicPr>
            <a:picLocks noChangeAspect="1"/>
          </p:cNvPicPr>
          <p:nvPr/>
        </p:nvPicPr>
        <p:blipFill>
          <a:blip r:embed="rId7"/>
          <a:stretch>
            <a:fillRect/>
          </a:stretch>
        </p:blipFill>
        <p:spPr>
          <a:xfrm>
            <a:off x="7738062" y="4658909"/>
            <a:ext cx="2862287" cy="2146716"/>
          </a:xfrm>
          <a:prstGeom prst="rect">
            <a:avLst/>
          </a:prstGeom>
          <a:ln w="12700">
            <a:miter lim="400000"/>
          </a:ln>
        </p:spPr>
      </p:pic>
      <p:pic>
        <p:nvPicPr>
          <p:cNvPr id="1517" name="Image" descr="Image"/>
          <p:cNvPicPr>
            <a:picLocks noChangeAspect="1"/>
          </p:cNvPicPr>
          <p:nvPr/>
        </p:nvPicPr>
        <p:blipFill>
          <a:blip r:embed="rId8"/>
          <a:stretch>
            <a:fillRect/>
          </a:stretch>
        </p:blipFill>
        <p:spPr>
          <a:xfrm>
            <a:off x="4955919" y="4435275"/>
            <a:ext cx="2453080" cy="2185966"/>
          </a:xfrm>
          <a:prstGeom prst="rect">
            <a:avLst/>
          </a:prstGeom>
          <a:ln w="12700">
            <a:miter lim="400000"/>
          </a:ln>
        </p:spPr>
      </p:pic>
      <p:pic>
        <p:nvPicPr>
          <p:cNvPr id="1518" name="Image" descr="Image"/>
          <p:cNvPicPr>
            <a:picLocks noChangeAspect="1"/>
          </p:cNvPicPr>
          <p:nvPr/>
        </p:nvPicPr>
        <p:blipFill>
          <a:blip r:embed="rId9"/>
          <a:stretch>
            <a:fillRect/>
          </a:stretch>
        </p:blipFill>
        <p:spPr>
          <a:xfrm>
            <a:off x="1839553" y="4687028"/>
            <a:ext cx="2787304" cy="2090478"/>
          </a:xfrm>
          <a:prstGeom prst="rect">
            <a:avLst/>
          </a:prstGeom>
          <a:ln w="12700">
            <a:miter lim="400000"/>
          </a:ln>
        </p:spPr>
      </p:pic>
      <p:pic>
        <p:nvPicPr>
          <p:cNvPr id="1519" name="Image" descr="Image"/>
          <p:cNvPicPr>
            <a:picLocks noChangeAspect="1"/>
          </p:cNvPicPr>
          <p:nvPr/>
        </p:nvPicPr>
        <p:blipFill>
          <a:blip r:embed="rId10"/>
          <a:stretch>
            <a:fillRect/>
          </a:stretch>
        </p:blipFill>
        <p:spPr>
          <a:xfrm>
            <a:off x="4827050" y="2204069"/>
            <a:ext cx="3266485" cy="2449863"/>
          </a:xfrm>
          <a:prstGeom prst="rect">
            <a:avLst/>
          </a:prstGeom>
          <a:ln w="12700">
            <a:miter lim="400000"/>
          </a:ln>
        </p:spPr>
      </p:pic>
      <p:sp>
        <p:nvSpPr>
          <p:cNvPr id="1520" name="Think of the learning with these?"/>
          <p:cNvSpPr txBox="1"/>
          <p:nvPr/>
        </p:nvSpPr>
        <p:spPr>
          <a:xfrm>
            <a:off x="4684533" y="1871202"/>
            <a:ext cx="3730187" cy="353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2600">
                <a:solidFill>
                  <a:srgbClr val="FFFFFF"/>
                </a:solidFill>
                <a:latin typeface="Helvetica"/>
                <a:ea typeface="Helvetica"/>
                <a:cs typeface="Helvetica"/>
                <a:sym typeface="Helvetica"/>
              </a:defRPr>
            </a:lvl1pPr>
          </a:lstStyle>
          <a:p>
            <a:pPr algn="ctr" defTabSz="410751"/>
            <a:r>
              <a:rPr sz="1828" b="1"/>
              <a:t>Think of the learning with these?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520"/>
                                        </p:tgtEl>
                                        <p:attrNameLst>
                                          <p:attrName>style.visibility</p:attrName>
                                        </p:attrNameLst>
                                      </p:cBhvr>
                                      <p:to>
                                        <p:strVal val="visible"/>
                                      </p:to>
                                    </p:set>
                                    <p:animEffect transition="in" filter="fade">
                                      <p:cBhvr>
                                        <p:cTn id="7" dur="1000"/>
                                        <p:tgtEl>
                                          <p:spTgt spid="15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1511"/>
                                        </p:tgtEl>
                                        <p:attrNameLst>
                                          <p:attrName>style.visibility</p:attrName>
                                        </p:attrNameLst>
                                      </p:cBhvr>
                                      <p:to>
                                        <p:strVal val="visible"/>
                                      </p:to>
                                    </p:set>
                                    <p:anim calcmode="lin" valueType="num">
                                      <p:cBhvr>
                                        <p:cTn id="12" dur="1000" fill="hold"/>
                                        <p:tgtEl>
                                          <p:spTgt spid="1511"/>
                                        </p:tgtEl>
                                        <p:attrNameLst>
                                          <p:attrName>ppt_x</p:attrName>
                                        </p:attrNameLst>
                                      </p:cBhvr>
                                      <p:tavLst>
                                        <p:tav tm="0">
                                          <p:val>
                                            <p:strVal val="0-#ppt_w/2"/>
                                          </p:val>
                                        </p:tav>
                                        <p:tav tm="100000">
                                          <p:val>
                                            <p:strVal val="#ppt_x"/>
                                          </p:val>
                                        </p:tav>
                                      </p:tavLst>
                                    </p:anim>
                                    <p:anim calcmode="lin" valueType="num">
                                      <p:cBhvr>
                                        <p:cTn id="13" dur="1000" fill="hold"/>
                                        <p:tgtEl>
                                          <p:spTgt spid="15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fill="hold" grpId="0" nodeType="clickEffect">
                                  <p:stCondLst>
                                    <p:cond delay="0"/>
                                  </p:stCondLst>
                                  <p:iterate>
                                    <p:tmAbs val="0"/>
                                  </p:iterate>
                                  <p:childTnLst>
                                    <p:set>
                                      <p:cBhvr>
                                        <p:cTn id="17" fill="hold"/>
                                        <p:tgtEl>
                                          <p:spTgt spid="1512"/>
                                        </p:tgtEl>
                                        <p:attrNameLst>
                                          <p:attrName>style.visibility</p:attrName>
                                        </p:attrNameLst>
                                      </p:cBhvr>
                                      <p:to>
                                        <p:strVal val="visible"/>
                                      </p:to>
                                    </p:set>
                                    <p:animEffect transition="in" filter="fade">
                                      <p:cBhvr>
                                        <p:cTn id="18" dur="1000"/>
                                        <p:tgtEl>
                                          <p:spTgt spid="15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iterate>
                                    <p:tmAbs val="0"/>
                                  </p:iterate>
                                  <p:childTnLst>
                                    <p:set>
                                      <p:cBhvr>
                                        <p:cTn id="22" fill="hold"/>
                                        <p:tgtEl>
                                          <p:spTgt spid="1515"/>
                                        </p:tgtEl>
                                        <p:attrNameLst>
                                          <p:attrName>style.visibility</p:attrName>
                                        </p:attrNameLst>
                                      </p:cBhvr>
                                      <p:to>
                                        <p:strVal val="visible"/>
                                      </p:to>
                                    </p:set>
                                    <p:animEffect transition="in" filter="box(out)">
                                      <p:cBhvr>
                                        <p:cTn id="23" dur="1000"/>
                                        <p:tgtEl>
                                          <p:spTgt spid="15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p:tmAbs val="0"/>
                                  </p:iterate>
                                  <p:childTnLst>
                                    <p:set>
                                      <p:cBhvr>
                                        <p:cTn id="27" fill="hold"/>
                                        <p:tgtEl>
                                          <p:spTgt spid="1519"/>
                                        </p:tgtEl>
                                        <p:attrNameLst>
                                          <p:attrName>style.visibility</p:attrName>
                                        </p:attrNameLst>
                                      </p:cBhvr>
                                      <p:to>
                                        <p:strVal val="visible"/>
                                      </p:to>
                                    </p:set>
                                    <p:animEffect transition="in" filter="wipe(left)">
                                      <p:cBhvr>
                                        <p:cTn id="28" dur="1000"/>
                                        <p:tgtEl>
                                          <p:spTgt spid="151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iterate>
                                    <p:tmAbs val="0"/>
                                  </p:iterate>
                                  <p:childTnLst>
                                    <p:set>
                                      <p:cBhvr>
                                        <p:cTn id="32" fill="hold"/>
                                        <p:tgtEl>
                                          <p:spTgt spid="1514"/>
                                        </p:tgtEl>
                                        <p:attrNameLst>
                                          <p:attrName>style.visibility</p:attrName>
                                        </p:attrNameLst>
                                      </p:cBhvr>
                                      <p:to>
                                        <p:strVal val="visible"/>
                                      </p:to>
                                    </p:set>
                                    <p:anim calcmode="lin" valueType="num">
                                      <p:cBhvr>
                                        <p:cTn id="33" dur="750" fill="hold"/>
                                        <p:tgtEl>
                                          <p:spTgt spid="1514"/>
                                        </p:tgtEl>
                                        <p:attrNameLst>
                                          <p:attrName>ppt_w</p:attrName>
                                        </p:attrNameLst>
                                      </p:cBhvr>
                                      <p:tavLst>
                                        <p:tav tm="0">
                                          <p:val>
                                            <p:fltVal val="0"/>
                                          </p:val>
                                        </p:tav>
                                        <p:tav tm="100000">
                                          <p:val>
                                            <p:strVal val="#ppt_w"/>
                                          </p:val>
                                        </p:tav>
                                      </p:tavLst>
                                    </p:anim>
                                    <p:anim calcmode="lin" valueType="num">
                                      <p:cBhvr>
                                        <p:cTn id="34" dur="750" fill="hold"/>
                                        <p:tgtEl>
                                          <p:spTgt spid="1514"/>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9" fill="hold" grpId="0" nodeType="clickEffect">
                                  <p:stCondLst>
                                    <p:cond delay="0"/>
                                  </p:stCondLst>
                                  <p:iterate>
                                    <p:tmAbs val="0"/>
                                  </p:iterate>
                                  <p:childTnLst>
                                    <p:set>
                                      <p:cBhvr>
                                        <p:cTn id="38" fill="hold"/>
                                        <p:tgtEl>
                                          <p:spTgt spid="1513"/>
                                        </p:tgtEl>
                                        <p:attrNameLst>
                                          <p:attrName>style.visibility</p:attrName>
                                        </p:attrNameLst>
                                      </p:cBhvr>
                                      <p:to>
                                        <p:strVal val="visible"/>
                                      </p:to>
                                    </p:set>
                                    <p:anim calcmode="lin" valueType="num">
                                      <p:cBhvr>
                                        <p:cTn id="39" dur="1000" fill="hold"/>
                                        <p:tgtEl>
                                          <p:spTgt spid="1513"/>
                                        </p:tgtEl>
                                        <p:attrNameLst>
                                          <p:attrName>ppt_w</p:attrName>
                                        </p:attrNameLst>
                                      </p:cBhvr>
                                      <p:tavLst>
                                        <p:tav tm="0">
                                          <p:val>
                                            <p:fltVal val="0"/>
                                          </p:val>
                                        </p:tav>
                                        <p:tav tm="100000">
                                          <p:val>
                                            <p:strVal val="#ppt_w"/>
                                          </p:val>
                                        </p:tav>
                                      </p:tavLst>
                                    </p:anim>
                                    <p:anim calcmode="lin" valueType="num">
                                      <p:cBhvr>
                                        <p:cTn id="40" dur="1000" fill="hold"/>
                                        <p:tgtEl>
                                          <p:spTgt spid="1513"/>
                                        </p:tgtEl>
                                        <p:attrNameLst>
                                          <p:attrName>ppt_h</p:attrName>
                                        </p:attrNameLst>
                                      </p:cBhvr>
                                      <p:tavLst>
                                        <p:tav tm="0">
                                          <p:val>
                                            <p:fltVal val="0"/>
                                          </p:val>
                                        </p:tav>
                                        <p:tav tm="100000">
                                          <p:val>
                                            <p:strVal val="#ppt_h"/>
                                          </p:val>
                                        </p:tav>
                                      </p:tavLst>
                                    </p:anim>
                                    <p:anim calcmode="lin" valueType="num">
                                      <p:cBhvr>
                                        <p:cTn id="41" dur="1000" fill="hold"/>
                                        <p:tgtEl>
                                          <p:spTgt spid="151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1518"/>
                                        </p:tgtEl>
                                        <p:attrNameLst>
                                          <p:attrName>style.visibility</p:attrName>
                                        </p:attrNameLst>
                                      </p:cBhvr>
                                      <p:to>
                                        <p:strVal val="visible"/>
                                      </p:to>
                                    </p:set>
                                    <p:animEffect transition="in" filter="fade">
                                      <p:cBhvr>
                                        <p:cTn id="47" dur="1500"/>
                                        <p:tgtEl>
                                          <p:spTgt spid="1518"/>
                                        </p:tgtEl>
                                      </p:cBhvr>
                                    </p:animEffect>
                                  </p:childTnLst>
                                </p:cTn>
                              </p:par>
                            </p:childTnLst>
                          </p:cTn>
                        </p:par>
                      </p:childTnLst>
                    </p:cTn>
                  </p:par>
                  <p:par>
                    <p:cTn id="48" fill="hold">
                      <p:stCondLst>
                        <p:cond delay="indefinite"/>
                      </p:stCondLst>
                      <p:childTnLst>
                        <p:par>
                          <p:cTn id="49" fill="hold">
                            <p:stCondLst>
                              <p:cond delay="0"/>
                            </p:stCondLst>
                            <p:childTnLst>
                              <p:par>
                                <p:cTn id="50" presetID="15" presetClass="entr" presetSubtype="9" fill="hold" grpId="0" nodeType="clickEffect">
                                  <p:stCondLst>
                                    <p:cond delay="0"/>
                                  </p:stCondLst>
                                  <p:iterate>
                                    <p:tmAbs val="0"/>
                                  </p:iterate>
                                  <p:childTnLst>
                                    <p:set>
                                      <p:cBhvr>
                                        <p:cTn id="51" fill="hold"/>
                                        <p:tgtEl>
                                          <p:spTgt spid="1517"/>
                                        </p:tgtEl>
                                        <p:attrNameLst>
                                          <p:attrName>style.visibility</p:attrName>
                                        </p:attrNameLst>
                                      </p:cBhvr>
                                      <p:to>
                                        <p:strVal val="visible"/>
                                      </p:to>
                                    </p:set>
                                    <p:anim calcmode="lin" valueType="num">
                                      <p:cBhvr>
                                        <p:cTn id="52" dur="500" fill="hold"/>
                                        <p:tgtEl>
                                          <p:spTgt spid="1517"/>
                                        </p:tgtEl>
                                        <p:attrNameLst>
                                          <p:attrName>ppt_w</p:attrName>
                                        </p:attrNameLst>
                                      </p:cBhvr>
                                      <p:tavLst>
                                        <p:tav tm="0">
                                          <p:val>
                                            <p:fltVal val="0"/>
                                          </p:val>
                                        </p:tav>
                                        <p:tav tm="100000">
                                          <p:val>
                                            <p:strVal val="#ppt_w"/>
                                          </p:val>
                                        </p:tav>
                                      </p:tavLst>
                                    </p:anim>
                                    <p:anim calcmode="lin" valueType="num">
                                      <p:cBhvr>
                                        <p:cTn id="53" dur="500" fill="hold"/>
                                        <p:tgtEl>
                                          <p:spTgt spid="1517"/>
                                        </p:tgtEl>
                                        <p:attrNameLst>
                                          <p:attrName>ppt_h</p:attrName>
                                        </p:attrNameLst>
                                      </p:cBhvr>
                                      <p:tavLst>
                                        <p:tav tm="0">
                                          <p:val>
                                            <p:fltVal val="0"/>
                                          </p:val>
                                        </p:tav>
                                        <p:tav tm="100000">
                                          <p:val>
                                            <p:strVal val="#ppt_h"/>
                                          </p:val>
                                        </p:tav>
                                      </p:tavLst>
                                    </p:anim>
                                    <p:anim calcmode="lin" valueType="num">
                                      <p:cBhvr>
                                        <p:cTn id="54" dur="500" fill="hold"/>
                                        <p:tgtEl>
                                          <p:spTgt spid="1517"/>
                                        </p:tgtEl>
                                        <p:attrNameLst>
                                          <p:attrName>ppt_x</p:attrName>
                                        </p:attrNameLst>
                                      </p:cBhvr>
                                      <p:tavLst>
                                        <p:tav tm="0" fmla="#ppt_x+(cos(-2*pi*(1-$))*-#ppt_x-sin(-2*pi*(1-$))*(1-#ppt_y))*(1-$)">
                                          <p:val>
                                            <p:fltVal val="0"/>
                                          </p:val>
                                        </p:tav>
                                        <p:tav tm="100000">
                                          <p:val>
                                            <p:fltVal val="1"/>
                                          </p:val>
                                        </p:tav>
                                      </p:tavLst>
                                    </p:anim>
                                    <p:anim calcmode="lin" valueType="num">
                                      <p:cBhvr>
                                        <p:cTn id="55" dur="500" fill="hold"/>
                                        <p:tgtEl>
                                          <p:spTgt spid="1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fill="hold" grpId="0" nodeType="clickEffect">
                                  <p:stCondLst>
                                    <p:cond delay="0"/>
                                  </p:stCondLst>
                                  <p:iterate>
                                    <p:tmAbs val="0"/>
                                  </p:iterate>
                                  <p:childTnLst>
                                    <p:set>
                                      <p:cBhvr>
                                        <p:cTn id="59" fill="hold"/>
                                        <p:tgtEl>
                                          <p:spTgt spid="1516"/>
                                        </p:tgtEl>
                                        <p:attrNameLst>
                                          <p:attrName>style.visibility</p:attrName>
                                        </p:attrNameLst>
                                      </p:cBhvr>
                                      <p:to>
                                        <p:strVal val="visible"/>
                                      </p:to>
                                    </p:set>
                                    <p:animEffect transition="in" filter="fade">
                                      <p:cBhvr>
                                        <p:cTn id="60" dur="1500"/>
                                        <p:tgtEl>
                                          <p:spTgt spid="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 grpId="0" animBg="1" advAuto="0"/>
      <p:bldP spid="1512" grpId="0" animBg="1" advAuto="0"/>
      <p:bldP spid="1513" grpId="0" animBg="1" advAuto="0"/>
      <p:bldP spid="1514" grpId="0" animBg="1" advAuto="0"/>
      <p:bldP spid="1515" grpId="0" animBg="1" advAuto="0"/>
      <p:bldP spid="1516" grpId="0" animBg="1" advAuto="0"/>
      <p:bldP spid="1517" grpId="0" animBg="1" advAuto="0"/>
      <p:bldP spid="1518" grpId="0" animBg="1" advAuto="0"/>
      <p:bldP spid="1519" grpId="0" animBg="1" advAuto="0"/>
      <p:bldP spid="1520"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hueOff val="366961"/>
            <a:satOff val="4172"/>
            <a:lumOff val="11129"/>
          </a:schemeClr>
        </a:solidFill>
        <a:effectLst/>
      </p:bgPr>
    </p:bg>
    <p:spTree>
      <p:nvGrpSpPr>
        <p:cNvPr id="1" name=""/>
        <p:cNvGrpSpPr/>
        <p:nvPr/>
      </p:nvGrpSpPr>
      <p:grpSpPr>
        <a:xfrm>
          <a:off x="0" y="0"/>
          <a:ext cx="0" cy="0"/>
          <a:chOff x="0" y="0"/>
          <a:chExt cx="0" cy="0"/>
        </a:xfrm>
      </p:grpSpPr>
      <p:sp>
        <p:nvSpPr>
          <p:cNvPr id="1544" name="THANK YOU…"/>
          <p:cNvSpPr txBox="1"/>
          <p:nvPr/>
        </p:nvSpPr>
        <p:spPr>
          <a:xfrm>
            <a:off x="2472031" y="227396"/>
            <a:ext cx="7790263" cy="4379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ctr" defTabSz="410751">
              <a:defRPr sz="6800"/>
            </a:pPr>
            <a:r>
              <a:rPr sz="4781" b="1">
                <a:latin typeface="Helvetica Neue"/>
                <a:sym typeface="Helvetica Neue"/>
              </a:rPr>
              <a:t>THANK YOU </a:t>
            </a:r>
          </a:p>
          <a:p>
            <a:pPr algn="ctr" defTabSz="410751">
              <a:defRPr sz="5500"/>
            </a:pPr>
            <a:r>
              <a:rPr sz="3868" b="1">
                <a:latin typeface="Helvetica Neue"/>
                <a:sym typeface="Helvetica Neue"/>
              </a:rPr>
              <a:t>for all that you are </a:t>
            </a:r>
          </a:p>
          <a:p>
            <a:pPr algn="ctr" defTabSz="410751">
              <a:defRPr sz="5500"/>
            </a:pPr>
            <a:r>
              <a:rPr sz="3868" b="1">
                <a:latin typeface="Helvetica Neue"/>
                <a:sym typeface="Helvetica Neue"/>
              </a:rPr>
              <a:t>and all that you do </a:t>
            </a:r>
          </a:p>
          <a:p>
            <a:pPr algn="ctr" defTabSz="410751">
              <a:defRPr sz="5500"/>
            </a:pPr>
            <a:r>
              <a:rPr sz="3868" b="1">
                <a:latin typeface="Helvetica Neue"/>
                <a:sym typeface="Helvetica Neue"/>
              </a:rPr>
              <a:t>for the young people </a:t>
            </a:r>
          </a:p>
          <a:p>
            <a:pPr algn="ctr" defTabSz="410751">
              <a:defRPr sz="5500"/>
            </a:pPr>
            <a:r>
              <a:rPr sz="3868" b="1">
                <a:latin typeface="Helvetica Neue"/>
                <a:sym typeface="Helvetica Neue"/>
              </a:rPr>
              <a:t>in your school, </a:t>
            </a:r>
          </a:p>
          <a:p>
            <a:pPr algn="ctr" defTabSz="410751">
              <a:defRPr sz="5500"/>
            </a:pPr>
            <a:r>
              <a:rPr sz="3868" b="1">
                <a:latin typeface="Helvetica Neue"/>
                <a:sym typeface="Helvetica Neue"/>
              </a:rPr>
              <a:t>for each other,</a:t>
            </a:r>
          </a:p>
          <a:p>
            <a:pPr algn="ctr" defTabSz="410751">
              <a:defRPr sz="5500"/>
            </a:pPr>
            <a:r>
              <a:rPr sz="3868" b="1">
                <a:latin typeface="Helvetica Neue"/>
                <a:sym typeface="Helvetica Neue"/>
              </a:rPr>
              <a:t>and the wider community. </a:t>
            </a:r>
          </a:p>
        </p:txBody>
      </p:sp>
      <p:sp>
        <p:nvSpPr>
          <p:cNvPr id="1545" name="Text"/>
          <p:cNvSpPr txBox="1"/>
          <p:nvPr/>
        </p:nvSpPr>
        <p:spPr>
          <a:xfrm>
            <a:off x="4508843" y="5633547"/>
            <a:ext cx="3716638" cy="591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ctr" defTabSz="410751"/>
            <a:endParaRPr sz="1687" b="1">
              <a:latin typeface="Helvetica Neue"/>
              <a:sym typeface="Helvetica Neue"/>
            </a:endParaRPr>
          </a:p>
          <a:p>
            <a:pPr algn="ctr" defTabSz="410751"/>
            <a:r>
              <a:rPr sz="1687" b="1">
                <a:latin typeface="Helvetica Neue"/>
                <a:sym typeface="Helvetica Neue"/>
              </a:rPr>
              <a:t>                            </a:t>
            </a:r>
          </a:p>
        </p:txBody>
      </p:sp>
      <p:pic>
        <p:nvPicPr>
          <p:cNvPr id="1546" name="200w.gif" descr="200w.gif"/>
          <p:cNvPicPr>
            <a:picLocks/>
          </p:cNvPicPr>
          <p:nvPr/>
        </p:nvPicPr>
        <p:blipFill>
          <a:blip r:embed="rId2"/>
          <a:stretch>
            <a:fillRect/>
          </a:stretch>
        </p:blipFill>
        <p:spPr>
          <a:xfrm>
            <a:off x="4508844" y="4847850"/>
            <a:ext cx="1785884" cy="178588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8" name="Starfish Story- A Teacher's Influence.mp4" descr="Starfish Story- A Teacher's Influence.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24140" y="857329"/>
            <a:ext cx="9143722" cy="5143343"/>
          </a:xfrm>
          <a:prstGeom prst="rect">
            <a:avLst/>
          </a:prstGeom>
          <a:ln w="12700">
            <a:miter lim="400000"/>
          </a:ln>
        </p:spPr>
      </p:pic>
      <p:sp>
        <p:nvSpPr>
          <p:cNvPr id="1549" name="https://www.youtube.com/watch?v=uytlJ8urv4I"/>
          <p:cNvSpPr txBox="1"/>
          <p:nvPr/>
        </p:nvSpPr>
        <p:spPr>
          <a:xfrm>
            <a:off x="2542946" y="6245541"/>
            <a:ext cx="7106110" cy="450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500"/>
            </a:lvl1pPr>
          </a:lstStyle>
          <a:p>
            <a:pPr algn="ctr" defTabSz="410751"/>
            <a:r>
              <a:rPr sz="2461" b="1">
                <a:latin typeface="Helvetica Neue"/>
                <a:sym typeface="Helvetica Neue"/>
              </a:rPr>
              <a:t>https://www.youtube.com/watch?v=uytlJ8urv4I</a:t>
            </a:r>
          </a:p>
        </p:txBody>
      </p:sp>
      <p:sp>
        <p:nvSpPr>
          <p:cNvPr id="1550" name="The Starfish Story - A Teacher’s Influence."/>
          <p:cNvSpPr txBox="1"/>
          <p:nvPr/>
        </p:nvSpPr>
        <p:spPr>
          <a:xfrm>
            <a:off x="2748129" y="151912"/>
            <a:ext cx="6695743" cy="461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600"/>
            </a:lvl1pPr>
          </a:lstStyle>
          <a:p>
            <a:pPr algn="ctr" defTabSz="410751"/>
            <a:r>
              <a:rPr sz="2531" b="1">
                <a:latin typeface="Helvetica Neue"/>
                <a:sym typeface="Helvetica Neue"/>
              </a:rPr>
              <a:t>The Starfish Story - A Teacher’s Influence.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71" fill="hold"/>
                                        <p:tgtEl>
                                          <p:spTgt spid="15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48"/>
                </p:tgtEl>
              </p:cMediaNode>
            </p:video>
            <p:seq concurrent="1" prevAc="none" nextAc="seek">
              <p:cTn id="8" restart="whenNotActive" fill="hold" evtFilter="cancelBubble" nodeType="interactiveSeq">
                <p:stCondLst>
                  <p:cond evt="onClick" delay="0">
                    <p:tgtEl>
                      <p:spTgt spid="15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48"/>
                                        </p:tgtEl>
                                      </p:cBhvr>
                                    </p:cmd>
                                  </p:childTnLst>
                                </p:cTn>
                              </p:par>
                            </p:childTnLst>
                          </p:cTn>
                        </p:par>
                      </p:childTnLst>
                    </p:cTn>
                  </p:par>
                </p:childTnLst>
              </p:cTn>
              <p:nextCondLst>
                <p:cond evt="onClick" delay="0">
                  <p:tgtEl>
                    <p:spTgt spid="1548"/>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2" name="IMG_6307.jpeg" descr="IMG_6307.jpeg"/>
          <p:cNvPicPr>
            <a:picLocks/>
          </p:cNvPicPr>
          <p:nvPr/>
        </p:nvPicPr>
        <p:blipFill>
          <a:blip r:embed="rId2"/>
          <a:stretch>
            <a:fillRect/>
          </a:stretch>
        </p:blipFill>
        <p:spPr>
          <a:xfrm>
            <a:off x="1630036" y="664180"/>
            <a:ext cx="5033776" cy="5337795"/>
          </a:xfrm>
          <a:prstGeom prst="rect">
            <a:avLst/>
          </a:prstGeom>
        </p:spPr>
      </p:pic>
      <p:sp>
        <p:nvSpPr>
          <p:cNvPr id="1553" name="Thank You"/>
          <p:cNvSpPr txBox="1"/>
          <p:nvPr/>
        </p:nvSpPr>
        <p:spPr>
          <a:xfrm>
            <a:off x="7486741" y="1086208"/>
            <a:ext cx="2099933" cy="548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400"/>
            </a:lvl1pPr>
          </a:lstStyle>
          <a:p>
            <a:pPr algn="ctr" defTabSz="410751"/>
            <a:r>
              <a:rPr sz="3094" b="1">
                <a:latin typeface="Helvetica Neue"/>
                <a:sym typeface="Helvetica Neue"/>
              </a:rPr>
              <a:t>Thank You</a:t>
            </a:r>
          </a:p>
        </p:txBody>
      </p:sp>
      <p:sp>
        <p:nvSpPr>
          <p:cNvPr id="1554" name="Much Love…"/>
          <p:cNvSpPr txBox="1"/>
          <p:nvPr/>
        </p:nvSpPr>
        <p:spPr>
          <a:xfrm>
            <a:off x="7094937" y="2435556"/>
            <a:ext cx="3996286" cy="1986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a:defRPr sz="3600">
                <a:solidFill>
                  <a:srgbClr val="BE1817"/>
                </a:solidFill>
              </a:defRPr>
            </a:pPr>
            <a:r>
              <a:rPr sz="2531" b="1" dirty="0">
                <a:solidFill>
                  <a:srgbClr val="BE1817"/>
                </a:solidFill>
                <a:latin typeface="Helvetica Neue"/>
                <a:sym typeface="Helvetica Neue"/>
              </a:rPr>
              <a:t>Much Love</a:t>
            </a:r>
          </a:p>
          <a:p>
            <a:pPr algn="ctr" defTabSz="410751">
              <a:defRPr sz="3600">
                <a:solidFill>
                  <a:srgbClr val="BE1817"/>
                </a:solidFill>
              </a:defRPr>
            </a:pPr>
            <a:r>
              <a:rPr sz="2531" b="1" dirty="0">
                <a:solidFill>
                  <a:srgbClr val="BE1817"/>
                </a:solidFill>
                <a:latin typeface="Helvetica Neue"/>
                <a:sym typeface="Helvetica Neue"/>
              </a:rPr>
              <a:t>Nina</a:t>
            </a:r>
          </a:p>
          <a:p>
            <a:pPr algn="ctr" defTabSz="410751"/>
            <a:endParaRPr sz="1687" b="1" dirty="0">
              <a:latin typeface="Helvetica Neue"/>
              <a:sym typeface="Helvetica Neue"/>
            </a:endParaRPr>
          </a:p>
          <a:p>
            <a:pPr algn="ctr" defTabSz="410751">
              <a:defRPr sz="2700"/>
            </a:pPr>
            <a:r>
              <a:rPr sz="1898" b="1" dirty="0">
                <a:latin typeface="Helvetica Neue"/>
                <a:sym typeface="Helvetica Neue"/>
              </a:rPr>
              <a:t>@</a:t>
            </a:r>
            <a:r>
              <a:rPr sz="1898" b="1" dirty="0" err="1">
                <a:latin typeface="Helvetica Neue"/>
                <a:sym typeface="Helvetica Neue"/>
              </a:rPr>
              <a:t>musicmind</a:t>
            </a:r>
            <a:endParaRPr sz="1898" b="1" dirty="0">
              <a:latin typeface="Helvetica Neue"/>
              <a:sym typeface="Helvetica Neue"/>
            </a:endParaRPr>
          </a:p>
          <a:p>
            <a:pPr algn="ctr" defTabSz="410751">
              <a:defRPr sz="2700"/>
            </a:pPr>
            <a:endParaRPr lang="en-GB" sz="1898" b="1" dirty="0">
              <a:latin typeface="Helvetica Neue"/>
              <a:sym typeface="Helvetica Neue"/>
            </a:endParaRPr>
          </a:p>
          <a:p>
            <a:pPr algn="ctr" defTabSz="410751">
              <a:defRPr sz="2700"/>
            </a:pPr>
            <a:r>
              <a:rPr lang="en-GB" sz="1898" b="1" dirty="0">
                <a:latin typeface="Helvetica Neue"/>
                <a:sym typeface="Helvetica Neue"/>
              </a:rPr>
              <a:t>Email: </a:t>
            </a:r>
            <a:r>
              <a:rPr lang="en-GB" sz="1898" b="1" dirty="0" err="1">
                <a:latin typeface="Helvetica Neue"/>
                <a:sym typeface="Helvetica Neue"/>
              </a:rPr>
              <a:t>tlcninajackson@gmail.com</a:t>
            </a:r>
            <a:endParaRPr sz="1898" b="1" dirty="0">
              <a:latin typeface="Helvetica Neue"/>
              <a:sym typeface="Helvetica Neue"/>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111" name="Title of presentation…"/>
          <p:cNvSpPr txBox="1"/>
          <p:nvPr/>
        </p:nvSpPr>
        <p:spPr>
          <a:xfrm>
            <a:off x="686222" y="1024717"/>
            <a:ext cx="7898978"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4900" b="1">
                <a:solidFill>
                  <a:srgbClr val="FFFFFF"/>
                </a:solidFill>
              </a:defRPr>
            </a:pPr>
            <a:r>
              <a:rPr lang="en-US" sz="4800" dirty="0"/>
              <a:t>Nina Jackson with</a:t>
            </a:r>
          </a:p>
          <a:p>
            <a:pPr>
              <a:defRPr sz="4900" b="1">
                <a:solidFill>
                  <a:srgbClr val="FFFFFF"/>
                </a:solidFill>
              </a:defRPr>
            </a:pPr>
            <a:r>
              <a:rPr lang="en-US" sz="4800" dirty="0"/>
              <a:t>Norfolk in Care Council </a:t>
            </a:r>
          </a:p>
          <a:p>
            <a:pPr>
              <a:defRPr sz="4900" b="1">
                <a:solidFill>
                  <a:srgbClr val="FFFFFF"/>
                </a:solidFill>
              </a:defRPr>
            </a:pPr>
            <a:r>
              <a:rPr lang="en-US" sz="4800" dirty="0"/>
              <a:t>and Leon Russo</a:t>
            </a:r>
            <a:endParaRPr sz="4800" dirty="0"/>
          </a:p>
        </p:txBody>
      </p:sp>
      <p:pic>
        <p:nvPicPr>
          <p:cNvPr id="113" name="Flourish Logo.png" descr="Flourish Logo.png"/>
          <p:cNvPicPr>
            <a:picLocks noChangeAspect="1"/>
          </p:cNvPicPr>
          <p:nvPr/>
        </p:nvPicPr>
        <p:blipFill>
          <a:blip r:embed="rId3"/>
          <a:stretch>
            <a:fillRect/>
          </a:stretch>
        </p:blipFill>
        <p:spPr>
          <a:xfrm>
            <a:off x="10135022" y="424054"/>
            <a:ext cx="1500640" cy="1008369"/>
          </a:xfrm>
          <a:prstGeom prst="rect">
            <a:avLst/>
          </a:prstGeom>
          <a:ln w="12700">
            <a:miter lim="400000"/>
          </a:ln>
        </p:spPr>
      </p:pic>
      <p:pic>
        <p:nvPicPr>
          <p:cNvPr id="115" name="Image" descr="Image"/>
          <p:cNvPicPr>
            <a:picLocks noChangeAspect="1"/>
          </p:cNvPicPr>
          <p:nvPr/>
        </p:nvPicPr>
        <p:blipFill>
          <a:blip r:embed="rId4"/>
          <a:stretch>
            <a:fillRect/>
          </a:stretch>
        </p:blipFill>
        <p:spPr>
          <a:xfrm>
            <a:off x="1052139" y="2407920"/>
            <a:ext cx="11139861" cy="4151663"/>
          </a:xfrm>
          <a:prstGeom prst="rect">
            <a:avLst/>
          </a:prstGeom>
          <a:ln w="12700">
            <a:miter lim="400000"/>
          </a:ln>
        </p:spPr>
      </p:pic>
    </p:spTree>
    <p:extLst>
      <p:ext uri="{BB962C8B-B14F-4D97-AF65-F5344CB8AC3E}">
        <p14:creationId xmlns:p14="http://schemas.microsoft.com/office/powerpoint/2010/main" val="220462903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111" name="Title of presentation…"/>
          <p:cNvSpPr txBox="1"/>
          <p:nvPr/>
        </p:nvSpPr>
        <p:spPr>
          <a:xfrm>
            <a:off x="791327" y="773480"/>
            <a:ext cx="10256098"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4900" b="1">
                <a:solidFill>
                  <a:srgbClr val="FFFFFF"/>
                </a:solidFill>
              </a:defRPr>
            </a:pPr>
            <a:r>
              <a:rPr lang="en-GB" sz="4800" dirty="0"/>
              <a:t>Sarah Shirras</a:t>
            </a:r>
            <a:endParaRPr lang="en-GB" sz="3600" dirty="0"/>
          </a:p>
          <a:p>
            <a:pPr>
              <a:defRPr sz="4900" b="1">
                <a:solidFill>
                  <a:srgbClr val="FFFFFF"/>
                </a:solidFill>
              </a:defRPr>
            </a:pPr>
            <a:r>
              <a:rPr lang="en-GB" sz="3200" dirty="0"/>
              <a:t>Executive Headteacher</a:t>
            </a:r>
          </a:p>
          <a:p>
            <a:pPr>
              <a:defRPr sz="4900" b="1">
                <a:solidFill>
                  <a:srgbClr val="FFFFFF"/>
                </a:solidFill>
              </a:defRPr>
            </a:pPr>
            <a:r>
              <a:rPr lang="en-GB" sz="3200" dirty="0"/>
              <a:t>The Hive Federation of </a:t>
            </a:r>
            <a:r>
              <a:rPr lang="en-GB" sz="3200" dirty="0" err="1"/>
              <a:t>Brundall</a:t>
            </a:r>
            <a:r>
              <a:rPr lang="en-GB" sz="3200" dirty="0"/>
              <a:t> and St William’s </a:t>
            </a:r>
          </a:p>
          <a:p>
            <a:pPr>
              <a:defRPr sz="4900" b="1">
                <a:solidFill>
                  <a:srgbClr val="FFFFFF"/>
                </a:solidFill>
              </a:defRPr>
            </a:pPr>
            <a:r>
              <a:rPr lang="en-GB" sz="3200" dirty="0"/>
              <a:t>Primary Schools</a:t>
            </a:r>
          </a:p>
        </p:txBody>
      </p:sp>
      <p:pic>
        <p:nvPicPr>
          <p:cNvPr id="113" name="Flourish Logo.png" descr="Flourish Logo.png"/>
          <p:cNvPicPr>
            <a:picLocks noChangeAspect="1"/>
          </p:cNvPicPr>
          <p:nvPr/>
        </p:nvPicPr>
        <p:blipFill>
          <a:blip r:embed="rId2"/>
          <a:stretch>
            <a:fillRect/>
          </a:stretch>
        </p:blipFill>
        <p:spPr>
          <a:xfrm>
            <a:off x="1003722" y="3977200"/>
            <a:ext cx="2017474" cy="1355660"/>
          </a:xfrm>
          <a:prstGeom prst="rect">
            <a:avLst/>
          </a:prstGeom>
          <a:ln w="12700">
            <a:miter lim="400000"/>
          </a:ln>
        </p:spPr>
      </p:pic>
      <p:pic>
        <p:nvPicPr>
          <p:cNvPr id="115" name="Image" descr="Image"/>
          <p:cNvPicPr>
            <a:picLocks noChangeAspect="1"/>
          </p:cNvPicPr>
          <p:nvPr/>
        </p:nvPicPr>
        <p:blipFill>
          <a:blip r:embed="rId3"/>
          <a:stretch>
            <a:fillRect/>
          </a:stretch>
        </p:blipFill>
        <p:spPr>
          <a:xfrm>
            <a:off x="1144575" y="1927640"/>
            <a:ext cx="12425331" cy="4630739"/>
          </a:xfrm>
          <a:prstGeom prst="rect">
            <a:avLst/>
          </a:prstGeom>
          <a:ln w="12700">
            <a:miter lim="400000"/>
          </a:ln>
        </p:spPr>
      </p:pic>
    </p:spTree>
    <p:extLst>
      <p:ext uri="{BB962C8B-B14F-4D97-AF65-F5344CB8AC3E}">
        <p14:creationId xmlns:p14="http://schemas.microsoft.com/office/powerpoint/2010/main" val="21230795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2A48"/>
        </a:solidFill>
        <a:effectLst/>
      </p:bgPr>
    </p:bg>
    <p:spTree>
      <p:nvGrpSpPr>
        <p:cNvPr id="1" name=""/>
        <p:cNvGrpSpPr/>
        <p:nvPr/>
      </p:nvGrpSpPr>
      <p:grpSpPr>
        <a:xfrm>
          <a:off x="0" y="0"/>
          <a:ext cx="0" cy="0"/>
          <a:chOff x="0" y="0"/>
          <a:chExt cx="0" cy="0"/>
        </a:xfrm>
      </p:grpSpPr>
      <p:pic>
        <p:nvPicPr>
          <p:cNvPr id="222" name="Image" descr="Image"/>
          <p:cNvPicPr>
            <a:picLocks/>
          </p:cNvPicPr>
          <p:nvPr/>
        </p:nvPicPr>
        <p:blipFill>
          <a:blip r:embed="rId2"/>
          <a:srcRect l="8158" r="8158"/>
          <a:stretch>
            <a:fillRect/>
          </a:stretch>
        </p:blipFill>
        <p:spPr>
          <a:xfrm>
            <a:off x="1729971" y="4181853"/>
            <a:ext cx="1592639" cy="2318866"/>
          </a:xfrm>
          <a:prstGeom prst="rect">
            <a:avLst/>
          </a:prstGeom>
          <a:ln w="12700">
            <a:miter lim="400000"/>
          </a:ln>
        </p:spPr>
      </p:pic>
      <p:pic>
        <p:nvPicPr>
          <p:cNvPr id="223" name="Image" descr="Image"/>
          <p:cNvPicPr>
            <a:picLocks noChangeAspect="1"/>
          </p:cNvPicPr>
          <p:nvPr/>
        </p:nvPicPr>
        <p:blipFill>
          <a:blip r:embed="rId3"/>
          <a:srcRect r="5584"/>
          <a:stretch>
            <a:fillRect/>
          </a:stretch>
        </p:blipFill>
        <p:spPr>
          <a:xfrm>
            <a:off x="1762257" y="1326164"/>
            <a:ext cx="2144069" cy="2548448"/>
          </a:xfrm>
          <a:prstGeom prst="rect">
            <a:avLst/>
          </a:prstGeom>
          <a:ln w="12700">
            <a:miter lim="400000"/>
          </a:ln>
        </p:spPr>
      </p:pic>
      <p:pic>
        <p:nvPicPr>
          <p:cNvPr id="224" name="Image" descr="Image"/>
          <p:cNvPicPr>
            <a:picLocks noChangeAspect="1"/>
          </p:cNvPicPr>
          <p:nvPr/>
        </p:nvPicPr>
        <p:blipFill>
          <a:blip r:embed="rId4"/>
          <a:srcRect l="9572" r="9572"/>
          <a:stretch>
            <a:fillRect/>
          </a:stretch>
        </p:blipFill>
        <p:spPr>
          <a:xfrm>
            <a:off x="4446996" y="1326164"/>
            <a:ext cx="1908281" cy="2548409"/>
          </a:xfrm>
          <a:prstGeom prst="rect">
            <a:avLst/>
          </a:prstGeom>
          <a:ln w="12700">
            <a:miter lim="400000"/>
          </a:ln>
        </p:spPr>
      </p:pic>
      <p:pic>
        <p:nvPicPr>
          <p:cNvPr id="225" name="Image" descr="Image"/>
          <p:cNvPicPr>
            <a:picLocks/>
          </p:cNvPicPr>
          <p:nvPr/>
        </p:nvPicPr>
        <p:blipFill>
          <a:blip r:embed="rId5"/>
          <a:srcRect l="7147" t="4324" r="3898" b="1612"/>
          <a:stretch>
            <a:fillRect/>
          </a:stretch>
        </p:blipFill>
        <p:spPr>
          <a:xfrm>
            <a:off x="3519124" y="4181854"/>
            <a:ext cx="1589437" cy="2318842"/>
          </a:xfrm>
          <a:prstGeom prst="rect">
            <a:avLst/>
          </a:prstGeom>
          <a:ln w="12700">
            <a:miter lim="400000"/>
          </a:ln>
        </p:spPr>
      </p:pic>
      <p:pic>
        <p:nvPicPr>
          <p:cNvPr id="226" name="Image" descr="Image"/>
          <p:cNvPicPr>
            <a:picLocks/>
          </p:cNvPicPr>
          <p:nvPr/>
        </p:nvPicPr>
        <p:blipFill>
          <a:blip r:embed="rId6"/>
          <a:srcRect l="11179" r="11179"/>
          <a:stretch>
            <a:fillRect/>
          </a:stretch>
        </p:blipFill>
        <p:spPr>
          <a:xfrm>
            <a:off x="5306743" y="4181854"/>
            <a:ext cx="1589437" cy="2318757"/>
          </a:xfrm>
          <a:prstGeom prst="rect">
            <a:avLst/>
          </a:prstGeom>
          <a:ln w="12700">
            <a:miter lim="400000"/>
          </a:ln>
        </p:spPr>
      </p:pic>
      <p:pic>
        <p:nvPicPr>
          <p:cNvPr id="227" name="Image" descr="Image"/>
          <p:cNvPicPr>
            <a:picLocks/>
          </p:cNvPicPr>
          <p:nvPr/>
        </p:nvPicPr>
        <p:blipFill>
          <a:blip r:embed="rId7"/>
          <a:srcRect l="4640" r="4640"/>
          <a:stretch>
            <a:fillRect/>
          </a:stretch>
        </p:blipFill>
        <p:spPr>
          <a:xfrm>
            <a:off x="7094360" y="4181854"/>
            <a:ext cx="1589437" cy="2318906"/>
          </a:xfrm>
          <a:prstGeom prst="rect">
            <a:avLst/>
          </a:prstGeom>
          <a:ln w="12700">
            <a:miter lim="400000"/>
          </a:ln>
        </p:spPr>
      </p:pic>
      <p:sp>
        <p:nvSpPr>
          <p:cNvPr id="228" name="Who am I?"/>
          <p:cNvSpPr txBox="1"/>
          <p:nvPr/>
        </p:nvSpPr>
        <p:spPr>
          <a:xfrm>
            <a:off x="4794435" y="118971"/>
            <a:ext cx="3079367" cy="786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6600">
                <a:solidFill>
                  <a:srgbClr val="FFFFFF"/>
                </a:solidFill>
              </a:defRPr>
            </a:lvl1pPr>
          </a:lstStyle>
          <a:p>
            <a:pPr algn="ctr" defTabSz="410751"/>
            <a:r>
              <a:rPr sz="4640" b="1">
                <a:latin typeface="Helvetica Neue"/>
                <a:sym typeface="Helvetica Neue"/>
              </a:rPr>
              <a:t>Who am I?</a:t>
            </a:r>
          </a:p>
        </p:txBody>
      </p:sp>
      <p:sp>
        <p:nvSpPr>
          <p:cNvPr id="229" name="Always a teacher…"/>
          <p:cNvSpPr txBox="1"/>
          <p:nvPr/>
        </p:nvSpPr>
        <p:spPr>
          <a:xfrm>
            <a:off x="6562578" y="1006235"/>
            <a:ext cx="3943386" cy="3188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Always a teacher</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International Mental Health Advisor</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Pastoral &amp; Pedagogical Champion</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Independent Thinker</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Award winning speaker &amp; author</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SEND &amp; CBT, Psychology, Mindfulness &amp; Life Coach</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Apple Teacher</a:t>
            </a:r>
          </a:p>
          <a:p>
            <a:pPr defTabSz="410751">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Lover of life and laughter!</a:t>
            </a:r>
          </a:p>
          <a:p>
            <a:pPr marL="253941" indent="-253941" defTabSz="410751">
              <a:buSzPct val="145000"/>
              <a:buFontTx/>
              <a:buChar char="•"/>
              <a:defRPr sz="1600">
                <a:solidFill>
                  <a:srgbClr val="FFFFFF"/>
                </a:solidFill>
              </a:defRPr>
            </a:pPr>
            <a:endParaRPr sz="1125" b="1">
              <a:solidFill>
                <a:srgbClr val="FFFFFF"/>
              </a:solidFill>
              <a:latin typeface="Helvetica Neue"/>
              <a:sym typeface="Helvetica Neue"/>
            </a:endParaRPr>
          </a:p>
          <a:p>
            <a:pPr marL="253941" indent="-253941" defTabSz="410751">
              <a:buSzPct val="145000"/>
              <a:buFontTx/>
              <a:buChar char="•"/>
              <a:defRPr sz="1600">
                <a:solidFill>
                  <a:srgbClr val="FFFFFF"/>
                </a:solidFill>
              </a:defRPr>
            </a:pPr>
            <a:r>
              <a:rPr sz="1125" b="1">
                <a:solidFill>
                  <a:srgbClr val="FFFFFF"/>
                </a:solidFill>
                <a:latin typeface="Helvetica Neue"/>
                <a:sym typeface="Helvetica Neue"/>
              </a:rPr>
              <a:t>Always Learning</a:t>
            </a:r>
          </a:p>
          <a:p>
            <a:pPr defTabSz="410751">
              <a:defRPr sz="1600">
                <a:solidFill>
                  <a:srgbClr val="FFFFFF"/>
                </a:solidFill>
              </a:defRPr>
            </a:pPr>
            <a:endParaRPr sz="1125" b="1">
              <a:solidFill>
                <a:srgbClr val="FFFFFF"/>
              </a:solidFill>
              <a:latin typeface="Helvetica Neue"/>
              <a:sym typeface="Helvetica Neue"/>
            </a:endParaRPr>
          </a:p>
        </p:txBody>
      </p:sp>
      <p:pic>
        <p:nvPicPr>
          <p:cNvPr id="230" name="Image" descr="Image"/>
          <p:cNvPicPr>
            <a:picLocks/>
          </p:cNvPicPr>
          <p:nvPr/>
        </p:nvPicPr>
        <p:blipFill>
          <a:blip r:embed="rId8"/>
          <a:stretch>
            <a:fillRect/>
          </a:stretch>
        </p:blipFill>
        <p:spPr>
          <a:xfrm>
            <a:off x="8881977" y="4180459"/>
            <a:ext cx="1589436" cy="232164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2" name="pasted-image.gif" descr="pasted-image.gif"/>
          <p:cNvPicPr>
            <a:picLocks/>
          </p:cNvPicPr>
          <p:nvPr/>
        </p:nvPicPr>
        <p:blipFill>
          <a:blip r:embed="rId2"/>
          <a:stretch>
            <a:fillRect/>
          </a:stretch>
        </p:blipFill>
        <p:spPr>
          <a:xfrm>
            <a:off x="1638037" y="2373475"/>
            <a:ext cx="5694825" cy="3648214"/>
          </a:xfrm>
          <a:prstGeom prst="rect">
            <a:avLst/>
          </a:prstGeom>
        </p:spPr>
      </p:pic>
      <p:sp>
        <p:nvSpPr>
          <p:cNvPr id="233" name="This is how excited I am to be working with you all!"/>
          <p:cNvSpPr txBox="1"/>
          <p:nvPr/>
        </p:nvSpPr>
        <p:spPr>
          <a:xfrm>
            <a:off x="1908154" y="211978"/>
            <a:ext cx="8375690" cy="1457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6400">
                <a:solidFill>
                  <a:srgbClr val="FFFFFF"/>
                </a:solidFill>
              </a:defRPr>
            </a:lvl1pPr>
          </a:lstStyle>
          <a:p>
            <a:pPr algn="ctr" defTabSz="410751"/>
            <a:r>
              <a:rPr sz="4501" b="1" dirty="0">
                <a:latin typeface="Helvetica Neue"/>
                <a:sym typeface="Helvetica Neue"/>
              </a:rPr>
              <a:t>This is how excited I am to be </a:t>
            </a:r>
            <a:endParaRPr lang="en-GB" sz="4501" b="1" dirty="0">
              <a:latin typeface="Helvetica Neue"/>
              <a:sym typeface="Helvetica Neue"/>
            </a:endParaRPr>
          </a:p>
          <a:p>
            <a:pPr algn="ctr" defTabSz="410751"/>
            <a:r>
              <a:rPr sz="4501" b="1" dirty="0">
                <a:latin typeface="Helvetica Neue"/>
                <a:sym typeface="Helvetica Neue"/>
              </a:rPr>
              <a:t>working with you all!</a:t>
            </a:r>
          </a:p>
        </p:txBody>
      </p:sp>
      <p:pic>
        <p:nvPicPr>
          <p:cNvPr id="234" name="pasted-image.gif" descr="pasted-image.gif"/>
          <p:cNvPicPr>
            <a:picLocks/>
          </p:cNvPicPr>
          <p:nvPr/>
        </p:nvPicPr>
        <p:blipFill>
          <a:blip r:embed="rId3"/>
          <a:stretch>
            <a:fillRect/>
          </a:stretch>
        </p:blipFill>
        <p:spPr>
          <a:xfrm>
            <a:off x="7422002" y="2190547"/>
            <a:ext cx="3010551" cy="4014067"/>
          </a:xfrm>
          <a:prstGeom prst="rect">
            <a:avLst/>
          </a:prstGeom>
        </p:spPr>
      </p:pic>
      <p:pic>
        <p:nvPicPr>
          <p:cNvPr id="235" name="fizz.png" descr="fizz.png"/>
          <p:cNvPicPr>
            <a:picLocks noChangeAspect="1"/>
          </p:cNvPicPr>
          <p:nvPr/>
        </p:nvPicPr>
        <p:blipFill>
          <a:blip r:embed="rId4"/>
          <a:stretch>
            <a:fillRect/>
          </a:stretch>
        </p:blipFill>
        <p:spPr>
          <a:xfrm>
            <a:off x="10297743" y="1087453"/>
            <a:ext cx="963795" cy="933936"/>
          </a:xfrm>
          <a:prstGeom prst="rect">
            <a:avLst/>
          </a:prstGeom>
          <a:ln w="12700">
            <a:miter lim="400000"/>
          </a:ln>
        </p:spPr>
      </p:pic>
      <p:pic>
        <p:nvPicPr>
          <p:cNvPr id="236" name="fizz.png" descr="fizz.png"/>
          <p:cNvPicPr>
            <a:picLocks noChangeAspect="1"/>
          </p:cNvPicPr>
          <p:nvPr/>
        </p:nvPicPr>
        <p:blipFill>
          <a:blip r:embed="rId4"/>
          <a:stretch>
            <a:fillRect/>
          </a:stretch>
        </p:blipFill>
        <p:spPr>
          <a:xfrm>
            <a:off x="674243" y="1118613"/>
            <a:ext cx="963795" cy="93393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38" name="Sawubona"/>
          <p:cNvSpPr txBox="1"/>
          <p:nvPr/>
        </p:nvSpPr>
        <p:spPr>
          <a:xfrm>
            <a:off x="4095783" y="47284"/>
            <a:ext cx="4202672" cy="1049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8" tIns="26788" rIns="26788" bIns="26788" anchor="ctr">
            <a:spAutoFit/>
          </a:bodyPr>
          <a:lstStyle>
            <a:lvl1pPr>
              <a:defRPr sz="9200">
                <a:solidFill>
                  <a:schemeClr val="accent4">
                    <a:hueOff val="366961"/>
                    <a:satOff val="4172"/>
                    <a:lumOff val="11129"/>
                  </a:schemeClr>
                </a:solidFill>
              </a:defRPr>
            </a:lvl1pPr>
          </a:lstStyle>
          <a:p>
            <a:pPr algn="ctr" defTabSz="410751"/>
            <a:r>
              <a:rPr sz="6469" b="1">
                <a:solidFill>
                  <a:srgbClr val="FAE232">
                    <a:hueOff val="366961"/>
                    <a:satOff val="4172"/>
                    <a:lumOff val="11129"/>
                  </a:srgbClr>
                </a:solidFill>
                <a:latin typeface="Helvetica Neue"/>
                <a:sym typeface="Helvetica Neue"/>
              </a:rPr>
              <a:t>Sawubona</a:t>
            </a:r>
          </a:p>
        </p:txBody>
      </p:sp>
      <p:sp>
        <p:nvSpPr>
          <p:cNvPr id="239" name="A Zulu greeting - meaning ‘I See You’"/>
          <p:cNvSpPr txBox="1"/>
          <p:nvPr/>
        </p:nvSpPr>
        <p:spPr>
          <a:xfrm>
            <a:off x="4522985" y="1034607"/>
            <a:ext cx="3348271" cy="292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8" tIns="26788" rIns="26788" bIns="26788" anchor="ctr">
            <a:spAutoFit/>
          </a:bodyPr>
          <a:lstStyle>
            <a:lvl1pPr>
              <a:defRPr sz="2200" b="0">
                <a:solidFill>
                  <a:srgbClr val="FFFFFF"/>
                </a:solidFill>
              </a:defRPr>
            </a:lvl1pPr>
          </a:lstStyle>
          <a:p>
            <a:pPr algn="ctr" defTabSz="410751"/>
            <a:r>
              <a:rPr sz="1547">
                <a:latin typeface="Helvetica Neue"/>
                <a:sym typeface="Helvetica Neue"/>
              </a:rPr>
              <a:t>A Zulu greeting - meaning ‘I See You’</a:t>
            </a:r>
          </a:p>
        </p:txBody>
      </p:sp>
      <p:sp>
        <p:nvSpPr>
          <p:cNvPr id="240" name="More than words of politeness, ‘Sawubona’ carries the importance of recognising the worth and dignity of each person."/>
          <p:cNvSpPr txBox="1"/>
          <p:nvPr/>
        </p:nvSpPr>
        <p:spPr>
          <a:xfrm>
            <a:off x="1717661" y="1483771"/>
            <a:ext cx="8756679" cy="1352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8" tIns="26788" rIns="26788" bIns="26788" anchor="ctr">
            <a:spAutoFit/>
          </a:bodyPr>
          <a:lstStyle>
            <a:lvl1pPr>
              <a:defRPr sz="4000" b="0">
                <a:solidFill>
                  <a:srgbClr val="FFFFFF"/>
                </a:solidFill>
              </a:defRPr>
            </a:lvl1pPr>
          </a:lstStyle>
          <a:p>
            <a:pPr algn="ctr" defTabSz="410751"/>
            <a:r>
              <a:rPr sz="2813">
                <a:latin typeface="Helvetica Neue"/>
                <a:sym typeface="Helvetica Neue"/>
              </a:rPr>
              <a:t>More than words of politeness, ‘Sawubona’ carries the importance of recognising the worth and dignity of each person.</a:t>
            </a:r>
          </a:p>
        </p:txBody>
      </p:sp>
      <p:pic>
        <p:nvPicPr>
          <p:cNvPr id="241" name="Image" descr="Image"/>
          <p:cNvPicPr>
            <a:picLocks noChangeAspect="1"/>
          </p:cNvPicPr>
          <p:nvPr/>
        </p:nvPicPr>
        <p:blipFill>
          <a:blip r:embed="rId2"/>
          <a:srcRect l="3166" t="5952" r="3166" b="5952"/>
          <a:stretch>
            <a:fillRect/>
          </a:stretch>
        </p:blipFill>
        <p:spPr>
          <a:xfrm>
            <a:off x="2615063" y="2889363"/>
            <a:ext cx="6961785" cy="363661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3.jpg" descr="image3.jpg"/>
          <p:cNvPicPr>
            <a:picLocks noChangeAspect="1"/>
          </p:cNvPicPr>
          <p:nvPr/>
        </p:nvPicPr>
        <p:blipFill>
          <a:blip r:embed="rId2"/>
          <a:stretch>
            <a:fillRect/>
          </a:stretch>
        </p:blipFill>
        <p:spPr>
          <a:xfrm>
            <a:off x="1524140" y="-418982"/>
            <a:ext cx="9143722" cy="6857791"/>
          </a:xfrm>
          <a:prstGeom prst="rect">
            <a:avLst/>
          </a:prstGeom>
          <a:ln w="12700">
            <a:miter lim="400000"/>
          </a:ln>
        </p:spPr>
      </p:pic>
      <p:pic>
        <p:nvPicPr>
          <p:cNvPr id="244" name="fizz.png" descr="fizz.png"/>
          <p:cNvPicPr>
            <a:picLocks noChangeAspect="1"/>
          </p:cNvPicPr>
          <p:nvPr/>
        </p:nvPicPr>
        <p:blipFill>
          <a:blip r:embed="rId3"/>
          <a:stretch>
            <a:fillRect/>
          </a:stretch>
        </p:blipFill>
        <p:spPr>
          <a:xfrm>
            <a:off x="10667862" y="5899792"/>
            <a:ext cx="724602" cy="70215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391113-094c-4272-bd59-d7a9a76b2edd">
      <Terms xmlns="http://schemas.microsoft.com/office/infopath/2007/PartnerControls"/>
    </lcf76f155ced4ddcb4097134ff3c332f>
    <TaxCatchAll xmlns="94202314-371f-4a32-9f59-6af7e294e9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4" ma:contentTypeDescription="Create a new document." ma:contentTypeScope="" ma:versionID="dc5c1c57734c6946a3a0cbfe32c9d9fb">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c0a269e039222d6987eab346ff05a20"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C7BAF7-42F9-4D45-A830-3EB2FA6F12DF}">
  <ds:schemaRefs>
    <ds:schemaRef ds:uri="http://schemas.microsoft.com/sharepoint/v3/contenttype/forms"/>
  </ds:schemaRefs>
</ds:datastoreItem>
</file>

<file path=customXml/itemProps2.xml><?xml version="1.0" encoding="utf-8"?>
<ds:datastoreItem xmlns:ds="http://schemas.openxmlformats.org/officeDocument/2006/customXml" ds:itemID="{A882F2A4-1900-4838-BDFD-1B4D461632A8}">
  <ds:schemaRefs>
    <ds:schemaRef ds:uri="http://schemas.microsoft.com/office/infopath/2007/PartnerControls"/>
    <ds:schemaRef ds:uri="http://purl.org/dc/elements/1.1/"/>
    <ds:schemaRef ds:uri="94202314-371f-4a32-9f59-6af7e294e9cd"/>
    <ds:schemaRef ds:uri="http://schemas.microsoft.com/office/2006/metadata/properties"/>
    <ds:schemaRef ds:uri="http://purl.org/dc/terms/"/>
    <ds:schemaRef ds:uri="http://schemas.microsoft.com/office/2006/documentManagement/types"/>
    <ds:schemaRef ds:uri="4d391113-094c-4272-bd59-d7a9a76b2edd"/>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CA415AF-9428-45DA-AEAE-F726BB384C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CS slide deck</Template>
  <TotalTime>227</TotalTime>
  <Words>985</Words>
  <Application>Microsoft Office PowerPoint</Application>
  <PresentationFormat>Widescreen</PresentationFormat>
  <Paragraphs>236</Paragraphs>
  <Slides>57</Slides>
  <Notes>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57</vt:i4>
      </vt:variant>
    </vt:vector>
  </HeadingPairs>
  <TitlesOfParts>
    <vt:vector size="71" baseType="lpstr">
      <vt:lpstr>Arial</vt:lpstr>
      <vt:lpstr>Calibri</vt:lpstr>
      <vt:lpstr>Calibri Light</vt:lpstr>
      <vt:lpstr>Chalkboard</vt:lpstr>
      <vt:lpstr>Cormorant Garamond</vt:lpstr>
      <vt:lpstr>Helvetica</vt:lpstr>
      <vt:lpstr>Helvetica Light</vt:lpstr>
      <vt:lpstr>Helvetica Neue</vt:lpstr>
      <vt:lpstr>Helvetica Neue Light</vt:lpstr>
      <vt:lpstr>Helvetica Neue Medium</vt:lpstr>
      <vt:lpstr>Source Sans Pro</vt:lpstr>
      <vt:lpstr>Times Roman</vt:lpstr>
      <vt:lpstr>Office Theme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Gooding, Kate</dc:creator>
  <cp:lastModifiedBy>Genevieve Bouquet</cp:lastModifiedBy>
  <cp:revision>13</cp:revision>
  <dcterms:created xsi:type="dcterms:W3CDTF">2022-04-06T13:54:34Z</dcterms:created>
  <dcterms:modified xsi:type="dcterms:W3CDTF">2024-06-05T09:13:01Z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0x0101003BE234AB498C6441AE5D71DD1DC65A61</vt:lpwstr>
  </property>
</Properties>
</file>