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75" r:id="rId5"/>
    <p:sldMasterId id="2147483648" r:id="rId6"/>
  </p:sldMasterIdLst>
  <p:notesMasterIdLst>
    <p:notesMasterId r:id="rId33"/>
  </p:notesMasterIdLst>
  <p:sldIdLst>
    <p:sldId id="261" r:id="rId7"/>
    <p:sldId id="279" r:id="rId8"/>
    <p:sldId id="306" r:id="rId9"/>
    <p:sldId id="304" r:id="rId10"/>
    <p:sldId id="282" r:id="rId11"/>
    <p:sldId id="283" r:id="rId12"/>
    <p:sldId id="284" r:id="rId13"/>
    <p:sldId id="286" r:id="rId14"/>
    <p:sldId id="287" r:id="rId15"/>
    <p:sldId id="260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300" r:id="rId28"/>
    <p:sldId id="301" r:id="rId29"/>
    <p:sldId id="302" r:id="rId30"/>
    <p:sldId id="303" r:id="rId31"/>
    <p:sldId id="3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A980E-3084-4D7B-99CE-7CC9E0AE9EEC}" v="42" dt="2024-05-28T16:22:02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evieve Bouquet" userId="9ee00270-1c76-4fb6-80ff-36b31e77115e" providerId="ADAL" clId="{8D2A980E-3084-4D7B-99CE-7CC9E0AE9EEC}"/>
    <pc:docChg chg="undo custSel delSld modSld delMainMaster">
      <pc:chgData name="Genevieve Bouquet" userId="9ee00270-1c76-4fb6-80ff-36b31e77115e" providerId="ADAL" clId="{8D2A980E-3084-4D7B-99CE-7CC9E0AE9EEC}" dt="2024-05-29T10:26:38.813" v="185" actId="2696"/>
      <pc:docMkLst>
        <pc:docMk/>
      </pc:docMkLst>
      <pc:sldChg chg="modSp mod">
        <pc:chgData name="Genevieve Bouquet" userId="9ee00270-1c76-4fb6-80ff-36b31e77115e" providerId="ADAL" clId="{8D2A980E-3084-4D7B-99CE-7CC9E0AE9EEC}" dt="2024-05-28T16:19:07.353" v="154" actId="33553"/>
        <pc:sldMkLst>
          <pc:docMk/>
          <pc:sldMk cId="400088570" sldId="260"/>
        </pc:sldMkLst>
        <pc:spChg chg="mod">
          <ac:chgData name="Genevieve Bouquet" userId="9ee00270-1c76-4fb6-80ff-36b31e77115e" providerId="ADAL" clId="{8D2A980E-3084-4D7B-99CE-7CC9E0AE9EEC}" dt="2024-05-28T16:13:34.847" v="35" actId="962"/>
          <ac:spMkLst>
            <pc:docMk/>
            <pc:sldMk cId="400088570" sldId="260"/>
            <ac:spMk id="6" creationId="{7FFCDA0C-9EBD-28DD-9C54-29B29A12BB5B}"/>
          </ac:spMkLst>
        </pc:spChg>
        <pc:spChg chg="mod">
          <ac:chgData name="Genevieve Bouquet" userId="9ee00270-1c76-4fb6-80ff-36b31e77115e" providerId="ADAL" clId="{8D2A980E-3084-4D7B-99CE-7CC9E0AE9EEC}" dt="2024-05-28T16:13:32.448" v="34" actId="962"/>
          <ac:spMkLst>
            <pc:docMk/>
            <pc:sldMk cId="400088570" sldId="260"/>
            <ac:spMk id="7" creationId="{01B847DB-2086-B74E-1722-CB9CE380AF83}"/>
          </ac:spMkLst>
        </pc:spChg>
        <pc:spChg chg="mod">
          <ac:chgData name="Genevieve Bouquet" userId="9ee00270-1c76-4fb6-80ff-36b31e77115e" providerId="ADAL" clId="{8D2A980E-3084-4D7B-99CE-7CC9E0AE9EEC}" dt="2024-05-28T16:13:37.577" v="36" actId="962"/>
          <ac:spMkLst>
            <pc:docMk/>
            <pc:sldMk cId="400088570" sldId="260"/>
            <ac:spMk id="9" creationId="{35EDD60E-CE3D-20B2-D0C9-D5D418B81B07}"/>
          </ac:spMkLst>
        </pc:spChg>
        <pc:spChg chg="mod">
          <ac:chgData name="Genevieve Bouquet" userId="9ee00270-1c76-4fb6-80ff-36b31e77115e" providerId="ADAL" clId="{8D2A980E-3084-4D7B-99CE-7CC9E0AE9EEC}" dt="2024-05-28T16:13:38.918" v="37" actId="962"/>
          <ac:spMkLst>
            <pc:docMk/>
            <pc:sldMk cId="400088570" sldId="260"/>
            <ac:spMk id="12" creationId="{8DE55A32-2613-BC12-E7C3-F8318611F1CD}"/>
          </ac:spMkLst>
        </pc:spChg>
        <pc:spChg chg="mod">
          <ac:chgData name="Genevieve Bouquet" userId="9ee00270-1c76-4fb6-80ff-36b31e77115e" providerId="ADAL" clId="{8D2A980E-3084-4D7B-99CE-7CC9E0AE9EEC}" dt="2024-05-28T16:13:40.129" v="38" actId="962"/>
          <ac:spMkLst>
            <pc:docMk/>
            <pc:sldMk cId="400088570" sldId="260"/>
            <ac:spMk id="19" creationId="{38689CEE-3C3F-E9C8-259A-F3E1D7391E12}"/>
          </ac:spMkLst>
        </pc:spChg>
        <pc:spChg chg="mod">
          <ac:chgData name="Genevieve Bouquet" userId="9ee00270-1c76-4fb6-80ff-36b31e77115e" providerId="ADAL" clId="{8D2A980E-3084-4D7B-99CE-7CC9E0AE9EEC}" dt="2024-05-28T16:13:41.475" v="39" actId="962"/>
          <ac:spMkLst>
            <pc:docMk/>
            <pc:sldMk cId="400088570" sldId="260"/>
            <ac:spMk id="20" creationId="{2D0EB17D-45F3-1687-4A51-A1D902D79FF8}"/>
          </ac:spMkLst>
        </pc:spChg>
        <pc:spChg chg="mod">
          <ac:chgData name="Genevieve Bouquet" userId="9ee00270-1c76-4fb6-80ff-36b31e77115e" providerId="ADAL" clId="{8D2A980E-3084-4D7B-99CE-7CC9E0AE9EEC}" dt="2024-05-28T16:13:42.737" v="40" actId="962"/>
          <ac:spMkLst>
            <pc:docMk/>
            <pc:sldMk cId="400088570" sldId="260"/>
            <ac:spMk id="21" creationId="{61D3E96D-5B1C-A525-016B-A11D7F7B31AB}"/>
          </ac:spMkLst>
        </pc:spChg>
        <pc:spChg chg="mod">
          <ac:chgData name="Genevieve Bouquet" userId="9ee00270-1c76-4fb6-80ff-36b31e77115e" providerId="ADAL" clId="{8D2A980E-3084-4D7B-99CE-7CC9E0AE9EEC}" dt="2024-05-28T16:19:07.353" v="154" actId="33553"/>
          <ac:spMkLst>
            <pc:docMk/>
            <pc:sldMk cId="400088570" sldId="260"/>
            <ac:spMk id="31" creationId="{1BCFE43D-9C2F-07A9-94CB-5B3486EA0F02}"/>
          </ac:spMkLst>
        </pc:spChg>
        <pc:spChg chg="mod">
          <ac:chgData name="Genevieve Bouquet" userId="9ee00270-1c76-4fb6-80ff-36b31e77115e" providerId="ADAL" clId="{8D2A980E-3084-4D7B-99CE-7CC9E0AE9EEC}" dt="2024-05-28T16:13:46.674" v="41" actId="962"/>
          <ac:spMkLst>
            <pc:docMk/>
            <pc:sldMk cId="400088570" sldId="260"/>
            <ac:spMk id="47" creationId="{09AEAB3F-300D-1257-44FA-52ABAF56E843}"/>
          </ac:spMkLst>
        </pc:spChg>
        <pc:spChg chg="mod">
          <ac:chgData name="Genevieve Bouquet" userId="9ee00270-1c76-4fb6-80ff-36b31e77115e" providerId="ADAL" clId="{8D2A980E-3084-4D7B-99CE-7CC9E0AE9EEC}" dt="2024-05-28T16:13:49.188" v="42" actId="962"/>
          <ac:spMkLst>
            <pc:docMk/>
            <pc:sldMk cId="400088570" sldId="260"/>
            <ac:spMk id="49" creationId="{CA70CFC7-0BAF-6957-F0FA-A4339569343B}"/>
          </ac:spMkLst>
        </pc:spChg>
        <pc:spChg chg="mod">
          <ac:chgData name="Genevieve Bouquet" userId="9ee00270-1c76-4fb6-80ff-36b31e77115e" providerId="ADAL" clId="{8D2A980E-3084-4D7B-99CE-7CC9E0AE9EEC}" dt="2024-05-28T16:13:50.964" v="43" actId="962"/>
          <ac:spMkLst>
            <pc:docMk/>
            <pc:sldMk cId="400088570" sldId="260"/>
            <ac:spMk id="50" creationId="{68C939DD-F054-5821-71D7-80B9D32D4582}"/>
          </ac:spMkLst>
        </pc:spChg>
        <pc:spChg chg="mod">
          <ac:chgData name="Genevieve Bouquet" userId="9ee00270-1c76-4fb6-80ff-36b31e77115e" providerId="ADAL" clId="{8D2A980E-3084-4D7B-99CE-7CC9E0AE9EEC}" dt="2024-05-28T16:13:52.762" v="44" actId="962"/>
          <ac:spMkLst>
            <pc:docMk/>
            <pc:sldMk cId="400088570" sldId="260"/>
            <ac:spMk id="51" creationId="{8AACD105-A12A-D3B3-F6D7-BB2544A1A900}"/>
          </ac:spMkLst>
        </pc:spChg>
        <pc:spChg chg="mod">
          <ac:chgData name="Genevieve Bouquet" userId="9ee00270-1c76-4fb6-80ff-36b31e77115e" providerId="ADAL" clId="{8D2A980E-3084-4D7B-99CE-7CC9E0AE9EEC}" dt="2024-05-28T16:13:54.615" v="45" actId="962"/>
          <ac:spMkLst>
            <pc:docMk/>
            <pc:sldMk cId="400088570" sldId="260"/>
            <ac:spMk id="52" creationId="{02FAC85A-0453-DBD8-BFD8-883709075FA1}"/>
          </ac:spMkLst>
        </pc:spChg>
      </pc:sldChg>
      <pc:sldChg chg="modSp">
        <pc:chgData name="Genevieve Bouquet" userId="9ee00270-1c76-4fb6-80ff-36b31e77115e" providerId="ADAL" clId="{8D2A980E-3084-4D7B-99CE-7CC9E0AE9EEC}" dt="2024-05-28T16:20:25.222" v="172" actId="962"/>
        <pc:sldMkLst>
          <pc:docMk/>
          <pc:sldMk cId="467161989" sldId="261"/>
        </pc:sldMkLst>
        <pc:picChg chg="mod">
          <ac:chgData name="Genevieve Bouquet" userId="9ee00270-1c76-4fb6-80ff-36b31e77115e" providerId="ADAL" clId="{8D2A980E-3084-4D7B-99CE-7CC9E0AE9EEC}" dt="2024-05-28T16:20:25.222" v="172" actId="962"/>
          <ac:picMkLst>
            <pc:docMk/>
            <pc:sldMk cId="467161989" sldId="261"/>
            <ac:picMk id="4" creationId="{260C26A2-C6CC-F383-68E9-E83B23CDF7FD}"/>
          </ac:picMkLst>
        </pc:picChg>
      </pc:sldChg>
      <pc:sldChg chg="modSp">
        <pc:chgData name="Genevieve Bouquet" userId="9ee00270-1c76-4fb6-80ff-36b31e77115e" providerId="ADAL" clId="{8D2A980E-3084-4D7B-99CE-7CC9E0AE9EEC}" dt="2024-05-28T16:20:32.637" v="173" actId="962"/>
        <pc:sldMkLst>
          <pc:docMk/>
          <pc:sldMk cId="1518496891" sldId="279"/>
        </pc:sldMkLst>
        <pc:picChg chg="mod">
          <ac:chgData name="Genevieve Bouquet" userId="9ee00270-1c76-4fb6-80ff-36b31e77115e" providerId="ADAL" clId="{8D2A980E-3084-4D7B-99CE-7CC9E0AE9EEC}" dt="2024-05-28T16:20:32.637" v="173" actId="962"/>
          <ac:picMkLst>
            <pc:docMk/>
            <pc:sldMk cId="1518496891" sldId="279"/>
            <ac:picMk id="4" creationId="{260C26A2-C6CC-F383-68E9-E83B23CDF7FD}"/>
          </ac:picMkLst>
        </pc:picChg>
      </pc:sldChg>
      <pc:sldChg chg="modSp del mod">
        <pc:chgData name="Genevieve Bouquet" userId="9ee00270-1c76-4fb6-80ff-36b31e77115e" providerId="ADAL" clId="{8D2A980E-3084-4D7B-99CE-7CC9E0AE9EEC}" dt="2024-05-29T10:26:32.342" v="184" actId="2696"/>
        <pc:sldMkLst>
          <pc:docMk/>
          <pc:sldMk cId="3905831745" sldId="280"/>
        </pc:sldMkLst>
        <pc:spChg chg="mod">
          <ac:chgData name="Genevieve Bouquet" userId="9ee00270-1c76-4fb6-80ff-36b31e77115e" providerId="ADAL" clId="{8D2A980E-3084-4D7B-99CE-7CC9E0AE9EEC}" dt="2024-05-28T16:18:43.103" v="146" actId="33553"/>
          <ac:spMkLst>
            <pc:docMk/>
            <pc:sldMk cId="3905831745" sldId="280"/>
            <ac:spMk id="8" creationId="{306D5477-B6F9-8469-3592-7626E21EF6C3}"/>
          </ac:spMkLst>
        </pc:spChg>
        <pc:picChg chg="mod">
          <ac:chgData name="Genevieve Bouquet" userId="9ee00270-1c76-4fb6-80ff-36b31e77115e" providerId="ADAL" clId="{8D2A980E-3084-4D7B-99CE-7CC9E0AE9EEC}" dt="2024-05-28T16:11:43.049" v="0" actId="962"/>
          <ac:picMkLst>
            <pc:docMk/>
            <pc:sldMk cId="3905831745" sldId="280"/>
            <ac:picMk id="9" creationId="{31E96750-1DCB-C24E-BB4A-832B15BCC45F}"/>
          </ac:picMkLst>
        </pc:picChg>
      </pc:sldChg>
      <pc:sldChg chg="modSp del mod">
        <pc:chgData name="Genevieve Bouquet" userId="9ee00270-1c76-4fb6-80ff-36b31e77115e" providerId="ADAL" clId="{8D2A980E-3084-4D7B-99CE-7CC9E0AE9EEC}" dt="2024-05-29T10:26:38.813" v="185" actId="2696"/>
        <pc:sldMkLst>
          <pc:docMk/>
          <pc:sldMk cId="0" sldId="281"/>
        </pc:sldMkLst>
        <pc:spChg chg="mod">
          <ac:chgData name="Genevieve Bouquet" userId="9ee00270-1c76-4fb6-80ff-36b31e77115e" providerId="ADAL" clId="{8D2A980E-3084-4D7B-99CE-7CC9E0AE9EEC}" dt="2024-05-28T16:20:08.658" v="171" actId="33553"/>
          <ac:spMkLst>
            <pc:docMk/>
            <pc:sldMk cId="0" sldId="281"/>
            <ac:spMk id="212" creationId="{00000000-0000-0000-0000-000000000000}"/>
          </ac:spMkLst>
        </pc:spChg>
        <pc:picChg chg="mod">
          <ac:chgData name="Genevieve Bouquet" userId="9ee00270-1c76-4fb6-80ff-36b31e77115e" providerId="ADAL" clId="{8D2A980E-3084-4D7B-99CE-7CC9E0AE9EEC}" dt="2024-05-28T16:22:02.607" v="183" actId="962"/>
          <ac:picMkLst>
            <pc:docMk/>
            <pc:sldMk cId="0" sldId="281"/>
            <ac:picMk id="4" creationId="{C8EC66F4-0E5A-C5B3-3B67-55B625630146}"/>
          </ac:picMkLst>
        </pc:picChg>
        <pc:picChg chg="mod">
          <ac:chgData name="Genevieve Bouquet" userId="9ee00270-1c76-4fb6-80ff-36b31e77115e" providerId="ADAL" clId="{8D2A980E-3084-4D7B-99CE-7CC9E0AE9EEC}" dt="2024-05-28T16:18:18.929" v="144" actId="962"/>
          <ac:picMkLst>
            <pc:docMk/>
            <pc:sldMk cId="0" sldId="281"/>
            <ac:picMk id="209" creationId="{00000000-0000-0000-0000-000000000000}"/>
          </ac:picMkLst>
        </pc:picChg>
      </pc:sldChg>
      <pc:sldChg chg="addSp delSp modSp mod">
        <pc:chgData name="Genevieve Bouquet" userId="9ee00270-1c76-4fb6-80ff-36b31e77115e" providerId="ADAL" clId="{8D2A980E-3084-4D7B-99CE-7CC9E0AE9EEC}" dt="2024-05-28T16:18:51.698" v="149" actId="33553"/>
        <pc:sldMkLst>
          <pc:docMk/>
          <pc:sldMk cId="3113227850" sldId="282"/>
        </pc:sldMkLst>
        <pc:spChg chg="mod">
          <ac:chgData name="Genevieve Bouquet" userId="9ee00270-1c76-4fb6-80ff-36b31e77115e" providerId="ADAL" clId="{8D2A980E-3084-4D7B-99CE-7CC9E0AE9EEC}" dt="2024-05-28T16:18:51.698" v="149" actId="33553"/>
          <ac:spMkLst>
            <pc:docMk/>
            <pc:sldMk cId="3113227850" sldId="282"/>
            <ac:spMk id="2" creationId="{02FA9C61-4B9B-02A0-3FFE-2CDC6E9F5E75}"/>
          </ac:spMkLst>
        </pc:spChg>
        <pc:spChg chg="mod">
          <ac:chgData name="Genevieve Bouquet" userId="9ee00270-1c76-4fb6-80ff-36b31e77115e" providerId="ADAL" clId="{8D2A980E-3084-4D7B-99CE-7CC9E0AE9EEC}" dt="2024-05-28T16:12:09.736" v="8" actId="962"/>
          <ac:spMkLst>
            <pc:docMk/>
            <pc:sldMk cId="3113227850" sldId="282"/>
            <ac:spMk id="6" creationId="{FB3F4506-937E-C044-B360-6D15C0D3D472}"/>
          </ac:spMkLst>
        </pc:spChg>
        <pc:spChg chg="add del mod">
          <ac:chgData name="Genevieve Bouquet" userId="9ee00270-1c76-4fb6-80ff-36b31e77115e" providerId="ADAL" clId="{8D2A980E-3084-4D7B-99CE-7CC9E0AE9EEC}" dt="2024-05-28T16:12:06.278" v="7" actId="962"/>
          <ac:spMkLst>
            <pc:docMk/>
            <pc:sldMk cId="3113227850" sldId="282"/>
            <ac:spMk id="9" creationId="{770C95AA-CF8F-B044-BD7E-58A147A6F043}"/>
          </ac:spMkLst>
        </pc:spChg>
        <pc:spChg chg="mod">
          <ac:chgData name="Genevieve Bouquet" userId="9ee00270-1c76-4fb6-80ff-36b31e77115e" providerId="ADAL" clId="{8D2A980E-3084-4D7B-99CE-7CC9E0AE9EEC}" dt="2024-05-28T16:12:15.285" v="10" actId="962"/>
          <ac:spMkLst>
            <pc:docMk/>
            <pc:sldMk cId="3113227850" sldId="282"/>
            <ac:spMk id="13" creationId="{F103B5F0-961F-BC4B-8ED7-EE9387F83C29}"/>
          </ac:spMkLst>
        </pc:spChg>
        <pc:spChg chg="mod">
          <ac:chgData name="Genevieve Bouquet" userId="9ee00270-1c76-4fb6-80ff-36b31e77115e" providerId="ADAL" clId="{8D2A980E-3084-4D7B-99CE-7CC9E0AE9EEC}" dt="2024-05-28T16:12:17.640" v="11" actId="962"/>
          <ac:spMkLst>
            <pc:docMk/>
            <pc:sldMk cId="3113227850" sldId="282"/>
            <ac:spMk id="14" creationId="{C8FE9A16-BEDA-4C43-A362-0988CC26CEC0}"/>
          </ac:spMkLst>
        </pc:spChg>
        <pc:picChg chg="mod">
          <ac:chgData name="Genevieve Bouquet" userId="9ee00270-1c76-4fb6-80ff-36b31e77115e" providerId="ADAL" clId="{8D2A980E-3084-4D7B-99CE-7CC9E0AE9EEC}" dt="2024-05-28T16:11:56.290" v="4" actId="962"/>
          <ac:picMkLst>
            <pc:docMk/>
            <pc:sldMk cId="3113227850" sldId="282"/>
            <ac:picMk id="5" creationId="{DD0A6BDB-8CD8-A94E-8A13-F7A374D2EF79}"/>
          </ac:picMkLst>
        </pc:picChg>
        <pc:picChg chg="mod">
          <ac:chgData name="Genevieve Bouquet" userId="9ee00270-1c76-4fb6-80ff-36b31e77115e" providerId="ADAL" clId="{8D2A980E-3084-4D7B-99CE-7CC9E0AE9EEC}" dt="2024-05-28T16:12:12.181" v="9" actId="962"/>
          <ac:picMkLst>
            <pc:docMk/>
            <pc:sldMk cId="3113227850" sldId="282"/>
            <ac:picMk id="10" creationId="{5C28CAC1-2859-CA4F-BAE5-AE0EEF1BEA7F}"/>
          </ac:picMkLst>
        </pc:picChg>
        <pc:picChg chg="mod">
          <ac:chgData name="Genevieve Bouquet" userId="9ee00270-1c76-4fb6-80ff-36b31e77115e" providerId="ADAL" clId="{8D2A980E-3084-4D7B-99CE-7CC9E0AE9EEC}" dt="2024-05-28T16:11:54.366" v="3" actId="962"/>
          <ac:picMkLst>
            <pc:docMk/>
            <pc:sldMk cId="3113227850" sldId="282"/>
            <ac:picMk id="16" creationId="{BC2CCED5-419F-EB46-8E6B-040C30EC93E7}"/>
          </ac:picMkLst>
        </pc:picChg>
      </pc:sldChg>
      <pc:sldChg chg="modSp mod">
        <pc:chgData name="Genevieve Bouquet" userId="9ee00270-1c76-4fb6-80ff-36b31e77115e" providerId="ADAL" clId="{8D2A980E-3084-4D7B-99CE-7CC9E0AE9EEC}" dt="2024-05-28T16:20:46.364" v="175" actId="962"/>
        <pc:sldMkLst>
          <pc:docMk/>
          <pc:sldMk cId="3874670261" sldId="283"/>
        </pc:sldMkLst>
        <pc:spChg chg="mod">
          <ac:chgData name="Genevieve Bouquet" userId="9ee00270-1c76-4fb6-80ff-36b31e77115e" providerId="ADAL" clId="{8D2A980E-3084-4D7B-99CE-7CC9E0AE9EEC}" dt="2024-05-28T16:18:57.713" v="150" actId="33553"/>
          <ac:spMkLst>
            <pc:docMk/>
            <pc:sldMk cId="3874670261" sldId="283"/>
            <ac:spMk id="11" creationId="{4FC9180F-07DA-1B56-B0B4-CDCC1565ED3E}"/>
          </ac:spMkLst>
        </pc:spChg>
        <pc:picChg chg="mod">
          <ac:chgData name="Genevieve Bouquet" userId="9ee00270-1c76-4fb6-80ff-36b31e77115e" providerId="ADAL" clId="{8D2A980E-3084-4D7B-99CE-7CC9E0AE9EEC}" dt="2024-05-28T16:12:20.163" v="12" actId="962"/>
          <ac:picMkLst>
            <pc:docMk/>
            <pc:sldMk cId="3874670261" sldId="283"/>
            <ac:picMk id="4" creationId="{FE9A4322-BE1D-39E2-E6A3-1F0C8FC6B8DA}"/>
          </ac:picMkLst>
        </pc:picChg>
        <pc:picChg chg="mod">
          <ac:chgData name="Genevieve Bouquet" userId="9ee00270-1c76-4fb6-80ff-36b31e77115e" providerId="ADAL" clId="{8D2A980E-3084-4D7B-99CE-7CC9E0AE9EEC}" dt="2024-05-28T16:12:21.816" v="13" actId="962"/>
          <ac:picMkLst>
            <pc:docMk/>
            <pc:sldMk cId="3874670261" sldId="283"/>
            <ac:picMk id="12" creationId="{DF4590E7-2EF8-DF89-36E1-2883475346BD}"/>
          </ac:picMkLst>
        </pc:picChg>
        <pc:picChg chg="mod">
          <ac:chgData name="Genevieve Bouquet" userId="9ee00270-1c76-4fb6-80ff-36b31e77115e" providerId="ADAL" clId="{8D2A980E-3084-4D7B-99CE-7CC9E0AE9EEC}" dt="2024-05-28T16:20:46.364" v="175" actId="962"/>
          <ac:picMkLst>
            <pc:docMk/>
            <pc:sldMk cId="3874670261" sldId="283"/>
            <ac:picMk id="20" creationId="{939B40C5-0B15-4A1A-48CD-7701733586C8}"/>
          </ac:picMkLst>
        </pc:picChg>
        <pc:picChg chg="mod">
          <ac:chgData name="Genevieve Bouquet" userId="9ee00270-1c76-4fb6-80ff-36b31e77115e" providerId="ADAL" clId="{8D2A980E-3084-4D7B-99CE-7CC9E0AE9EEC}" dt="2024-05-28T16:12:23.394" v="14" actId="962"/>
          <ac:picMkLst>
            <pc:docMk/>
            <pc:sldMk cId="3874670261" sldId="283"/>
            <ac:picMk id="1026" creationId="{DD4142A3-E3F6-1464-C4AC-3D31F5EAA521}"/>
          </ac:picMkLst>
        </pc:picChg>
      </pc:sldChg>
      <pc:sldChg chg="delSp modSp mod">
        <pc:chgData name="Genevieve Bouquet" userId="9ee00270-1c76-4fb6-80ff-36b31e77115e" providerId="ADAL" clId="{8D2A980E-3084-4D7B-99CE-7CC9E0AE9EEC}" dt="2024-05-28T16:20:53.706" v="176" actId="962"/>
        <pc:sldMkLst>
          <pc:docMk/>
          <pc:sldMk cId="2118560266" sldId="284"/>
        </pc:sldMkLst>
        <pc:spChg chg="mod">
          <ac:chgData name="Genevieve Bouquet" userId="9ee00270-1c76-4fb6-80ff-36b31e77115e" providerId="ADAL" clId="{8D2A980E-3084-4D7B-99CE-7CC9E0AE9EEC}" dt="2024-05-28T16:19:00.387" v="151" actId="33553"/>
          <ac:spMkLst>
            <pc:docMk/>
            <pc:sldMk cId="2118560266" sldId="284"/>
            <ac:spMk id="5" creationId="{0060EE10-6031-B8AD-5D77-055B2FFAC3C1}"/>
          </ac:spMkLst>
        </pc:spChg>
        <pc:spChg chg="del">
          <ac:chgData name="Genevieve Bouquet" userId="9ee00270-1c76-4fb6-80ff-36b31e77115e" providerId="ADAL" clId="{8D2A980E-3084-4D7B-99CE-7CC9E0AE9EEC}" dt="2024-05-28T16:12:52.112" v="20" actId="478"/>
          <ac:spMkLst>
            <pc:docMk/>
            <pc:sldMk cId="2118560266" sldId="284"/>
            <ac:spMk id="8" creationId="{1B8CC6EA-B852-FC0A-A88C-FC9AE4D980FA}"/>
          </ac:spMkLst>
        </pc:spChg>
        <pc:spChg chg="del">
          <ac:chgData name="Genevieve Bouquet" userId="9ee00270-1c76-4fb6-80ff-36b31e77115e" providerId="ADAL" clId="{8D2A980E-3084-4D7B-99CE-7CC9E0AE9EEC}" dt="2024-05-28T16:12:56.307" v="21" actId="478"/>
          <ac:spMkLst>
            <pc:docMk/>
            <pc:sldMk cId="2118560266" sldId="284"/>
            <ac:spMk id="10" creationId="{EE0C47D8-79CC-2AFD-CC38-85C4E5D7A8F7}"/>
          </ac:spMkLst>
        </pc:spChg>
        <pc:graphicFrameChg chg="modGraphic">
          <ac:chgData name="Genevieve Bouquet" userId="9ee00270-1c76-4fb6-80ff-36b31e77115e" providerId="ADAL" clId="{8D2A980E-3084-4D7B-99CE-7CC9E0AE9EEC}" dt="2024-05-28T16:18:34.130" v="145" actId="13238"/>
          <ac:graphicFrameMkLst>
            <pc:docMk/>
            <pc:sldMk cId="2118560266" sldId="284"/>
            <ac:graphicFrameMk id="9" creationId="{2E2083A3-C82F-8FA9-BB20-FFB07F8A3825}"/>
          </ac:graphicFrameMkLst>
        </pc:graphicFrameChg>
        <pc:picChg chg="mod">
          <ac:chgData name="Genevieve Bouquet" userId="9ee00270-1c76-4fb6-80ff-36b31e77115e" providerId="ADAL" clId="{8D2A980E-3084-4D7B-99CE-7CC9E0AE9EEC}" dt="2024-05-28T16:12:31.564" v="15" actId="962"/>
          <ac:picMkLst>
            <pc:docMk/>
            <pc:sldMk cId="2118560266" sldId="284"/>
            <ac:picMk id="2" creationId="{84F27210-1CAD-F0D7-E1D0-CCC8DB8E7742}"/>
          </ac:picMkLst>
        </pc:picChg>
        <pc:picChg chg="mod">
          <ac:chgData name="Genevieve Bouquet" userId="9ee00270-1c76-4fb6-80ff-36b31e77115e" providerId="ADAL" clId="{8D2A980E-3084-4D7B-99CE-7CC9E0AE9EEC}" dt="2024-05-28T16:12:37.056" v="16" actId="962"/>
          <ac:picMkLst>
            <pc:docMk/>
            <pc:sldMk cId="2118560266" sldId="284"/>
            <ac:picMk id="3" creationId="{653F3462-BD79-DAD8-9C57-1E0F09C90830}"/>
          </ac:picMkLst>
        </pc:picChg>
        <pc:picChg chg="mod">
          <ac:chgData name="Genevieve Bouquet" userId="9ee00270-1c76-4fb6-80ff-36b31e77115e" providerId="ADAL" clId="{8D2A980E-3084-4D7B-99CE-7CC9E0AE9EEC}" dt="2024-05-28T16:12:44.186" v="19" actId="962"/>
          <ac:picMkLst>
            <pc:docMk/>
            <pc:sldMk cId="2118560266" sldId="284"/>
            <ac:picMk id="4" creationId="{D6D56A96-F47B-8676-74CF-02F2CE82276E}"/>
          </ac:picMkLst>
        </pc:picChg>
        <pc:picChg chg="mod">
          <ac:chgData name="Genevieve Bouquet" userId="9ee00270-1c76-4fb6-80ff-36b31e77115e" providerId="ADAL" clId="{8D2A980E-3084-4D7B-99CE-7CC9E0AE9EEC}" dt="2024-05-28T16:12:39.384" v="17" actId="962"/>
          <ac:picMkLst>
            <pc:docMk/>
            <pc:sldMk cId="2118560266" sldId="284"/>
            <ac:picMk id="6" creationId="{BE7EAA3A-C329-0EB4-9CA7-5F6FAADA58DB}"/>
          </ac:picMkLst>
        </pc:picChg>
        <pc:picChg chg="mod">
          <ac:chgData name="Genevieve Bouquet" userId="9ee00270-1c76-4fb6-80ff-36b31e77115e" providerId="ADAL" clId="{8D2A980E-3084-4D7B-99CE-7CC9E0AE9EEC}" dt="2024-05-28T16:12:42.045" v="18" actId="962"/>
          <ac:picMkLst>
            <pc:docMk/>
            <pc:sldMk cId="2118560266" sldId="284"/>
            <ac:picMk id="15" creationId="{0F9B6EF4-5146-DBD1-2DD0-F908236D053E}"/>
          </ac:picMkLst>
        </pc:picChg>
        <pc:picChg chg="mod">
          <ac:chgData name="Genevieve Bouquet" userId="9ee00270-1c76-4fb6-80ff-36b31e77115e" providerId="ADAL" clId="{8D2A980E-3084-4D7B-99CE-7CC9E0AE9EEC}" dt="2024-05-28T16:20:53.706" v="176" actId="962"/>
          <ac:picMkLst>
            <pc:docMk/>
            <pc:sldMk cId="2118560266" sldId="284"/>
            <ac:picMk id="24" creationId="{6C121BEC-1489-6AF9-49E4-96A201C7E915}"/>
          </ac:picMkLst>
        </pc:picChg>
      </pc:sldChg>
      <pc:sldChg chg="modSp mod">
        <pc:chgData name="Genevieve Bouquet" userId="9ee00270-1c76-4fb6-80ff-36b31e77115e" providerId="ADAL" clId="{8D2A980E-3084-4D7B-99CE-7CC9E0AE9EEC}" dt="2024-05-28T16:21:09.657" v="177" actId="962"/>
        <pc:sldMkLst>
          <pc:docMk/>
          <pc:sldMk cId="4108612055" sldId="286"/>
        </pc:sldMkLst>
        <pc:spChg chg="mod">
          <ac:chgData name="Genevieve Bouquet" userId="9ee00270-1c76-4fb6-80ff-36b31e77115e" providerId="ADAL" clId="{8D2A980E-3084-4D7B-99CE-7CC9E0AE9EEC}" dt="2024-05-28T16:19:02.931" v="152" actId="33553"/>
          <ac:spMkLst>
            <pc:docMk/>
            <pc:sldMk cId="4108612055" sldId="286"/>
            <ac:spMk id="4" creationId="{B5ACD1DF-E22F-996D-DFAF-5E4EB9332571}"/>
          </ac:spMkLst>
        </pc:spChg>
        <pc:picChg chg="mod">
          <ac:chgData name="Genevieve Bouquet" userId="9ee00270-1c76-4fb6-80ff-36b31e77115e" providerId="ADAL" clId="{8D2A980E-3084-4D7B-99CE-7CC9E0AE9EEC}" dt="2024-05-28T16:12:59.224" v="22" actId="962"/>
          <ac:picMkLst>
            <pc:docMk/>
            <pc:sldMk cId="4108612055" sldId="286"/>
            <ac:picMk id="2" creationId="{08081220-C8F7-F421-528D-60838E56B059}"/>
          </ac:picMkLst>
        </pc:picChg>
        <pc:picChg chg="mod">
          <ac:chgData name="Genevieve Bouquet" userId="9ee00270-1c76-4fb6-80ff-36b31e77115e" providerId="ADAL" clId="{8D2A980E-3084-4D7B-99CE-7CC9E0AE9EEC}" dt="2024-05-28T16:13:01.439" v="23" actId="962"/>
          <ac:picMkLst>
            <pc:docMk/>
            <pc:sldMk cId="4108612055" sldId="286"/>
            <ac:picMk id="3" creationId="{7CFA7808-FAE9-0583-67CA-D15E16F4D965}"/>
          </ac:picMkLst>
        </pc:picChg>
        <pc:picChg chg="mod">
          <ac:chgData name="Genevieve Bouquet" userId="9ee00270-1c76-4fb6-80ff-36b31e77115e" providerId="ADAL" clId="{8D2A980E-3084-4D7B-99CE-7CC9E0AE9EEC}" dt="2024-05-28T16:13:03.296" v="24" actId="962"/>
          <ac:picMkLst>
            <pc:docMk/>
            <pc:sldMk cId="4108612055" sldId="286"/>
            <ac:picMk id="6" creationId="{19658A24-C77B-21CA-F59E-367523607DB2}"/>
          </ac:picMkLst>
        </pc:picChg>
        <pc:picChg chg="mod">
          <ac:chgData name="Genevieve Bouquet" userId="9ee00270-1c76-4fb6-80ff-36b31e77115e" providerId="ADAL" clId="{8D2A980E-3084-4D7B-99CE-7CC9E0AE9EEC}" dt="2024-05-28T16:21:09.657" v="177" actId="962"/>
          <ac:picMkLst>
            <pc:docMk/>
            <pc:sldMk cId="4108612055" sldId="286"/>
            <ac:picMk id="8" creationId="{FCBF77C3-DAD6-5B55-F92E-0FADB24A5EF6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04.907" v="153" actId="33553"/>
        <pc:sldMkLst>
          <pc:docMk/>
          <pc:sldMk cId="1894744157" sldId="287"/>
        </pc:sldMkLst>
        <pc:spChg chg="mod">
          <ac:chgData name="Genevieve Bouquet" userId="9ee00270-1c76-4fb6-80ff-36b31e77115e" providerId="ADAL" clId="{8D2A980E-3084-4D7B-99CE-7CC9E0AE9EEC}" dt="2024-05-28T16:19:04.907" v="153" actId="33553"/>
          <ac:spMkLst>
            <pc:docMk/>
            <pc:sldMk cId="1894744157" sldId="287"/>
            <ac:spMk id="10" creationId="{E41BDD1B-0FAF-D00F-ABF1-AE273F185576}"/>
          </ac:spMkLst>
        </pc:spChg>
        <pc:picChg chg="mod">
          <ac:chgData name="Genevieve Bouquet" userId="9ee00270-1c76-4fb6-80ff-36b31e77115e" providerId="ADAL" clId="{8D2A980E-3084-4D7B-99CE-7CC9E0AE9EEC}" dt="2024-05-28T16:13:07.005" v="25" actId="962"/>
          <ac:picMkLst>
            <pc:docMk/>
            <pc:sldMk cId="1894744157" sldId="287"/>
            <ac:picMk id="2" creationId="{08081220-C8F7-F421-528D-60838E56B059}"/>
          </ac:picMkLst>
        </pc:picChg>
        <pc:picChg chg="mod">
          <ac:chgData name="Genevieve Bouquet" userId="9ee00270-1c76-4fb6-80ff-36b31e77115e" providerId="ADAL" clId="{8D2A980E-3084-4D7B-99CE-7CC9E0AE9EEC}" dt="2024-05-28T16:13:08.885" v="26" actId="962"/>
          <ac:picMkLst>
            <pc:docMk/>
            <pc:sldMk cId="1894744157" sldId="287"/>
            <ac:picMk id="3" creationId="{7CFA7808-FAE9-0583-67CA-D15E16F4D965}"/>
          </ac:picMkLst>
        </pc:picChg>
        <pc:picChg chg="mod">
          <ac:chgData name="Genevieve Bouquet" userId="9ee00270-1c76-4fb6-80ff-36b31e77115e" providerId="ADAL" clId="{8D2A980E-3084-4D7B-99CE-7CC9E0AE9EEC}" dt="2024-05-28T16:13:10.595" v="27" actId="962"/>
          <ac:picMkLst>
            <pc:docMk/>
            <pc:sldMk cId="1894744157" sldId="287"/>
            <ac:picMk id="6" creationId="{19658A24-C77B-21CA-F59E-367523607DB2}"/>
          </ac:picMkLst>
        </pc:picChg>
        <pc:picChg chg="mod">
          <ac:chgData name="Genevieve Bouquet" userId="9ee00270-1c76-4fb6-80ff-36b31e77115e" providerId="ADAL" clId="{8D2A980E-3084-4D7B-99CE-7CC9E0AE9EEC}" dt="2024-05-28T16:13:28.288" v="33" actId="962"/>
          <ac:picMkLst>
            <pc:docMk/>
            <pc:sldMk cId="1894744157" sldId="287"/>
            <ac:picMk id="1026" creationId="{65A029CC-2D7F-F5C1-CE06-FFF1BF4DBA4E}"/>
          </ac:picMkLst>
        </pc:picChg>
        <pc:picChg chg="mod">
          <ac:chgData name="Genevieve Bouquet" userId="9ee00270-1c76-4fb6-80ff-36b31e77115e" providerId="ADAL" clId="{8D2A980E-3084-4D7B-99CE-7CC9E0AE9EEC}" dt="2024-05-28T16:13:26.059" v="32" actId="962"/>
          <ac:picMkLst>
            <pc:docMk/>
            <pc:sldMk cId="1894744157" sldId="287"/>
            <ac:picMk id="11268" creationId="{2714FCE5-BB49-EF53-6196-1236077EA1F6}"/>
          </ac:picMkLst>
        </pc:picChg>
        <pc:picChg chg="mod">
          <ac:chgData name="Genevieve Bouquet" userId="9ee00270-1c76-4fb6-80ff-36b31e77115e" providerId="ADAL" clId="{8D2A980E-3084-4D7B-99CE-7CC9E0AE9EEC}" dt="2024-05-28T16:13:13.504" v="28" actId="962"/>
          <ac:picMkLst>
            <pc:docMk/>
            <pc:sldMk cId="1894744157" sldId="287"/>
            <ac:picMk id="14338" creationId="{89719D65-6511-962F-71A0-0AC3AB454506}"/>
          </ac:picMkLst>
        </pc:picChg>
        <pc:picChg chg="mod">
          <ac:chgData name="Genevieve Bouquet" userId="9ee00270-1c76-4fb6-80ff-36b31e77115e" providerId="ADAL" clId="{8D2A980E-3084-4D7B-99CE-7CC9E0AE9EEC}" dt="2024-05-28T16:13:15.894" v="29" actId="962"/>
          <ac:picMkLst>
            <pc:docMk/>
            <pc:sldMk cId="1894744157" sldId="287"/>
            <ac:picMk id="14342" creationId="{D405F547-36EF-A6B1-1D56-583656438A3E}"/>
          </ac:picMkLst>
        </pc:picChg>
        <pc:picChg chg="mod">
          <ac:chgData name="Genevieve Bouquet" userId="9ee00270-1c76-4fb6-80ff-36b31e77115e" providerId="ADAL" clId="{8D2A980E-3084-4D7B-99CE-7CC9E0AE9EEC}" dt="2024-05-28T16:13:20.784" v="30" actId="962"/>
          <ac:picMkLst>
            <pc:docMk/>
            <pc:sldMk cId="1894744157" sldId="287"/>
            <ac:picMk id="14344" creationId="{20E26537-FDA8-4E9A-F7C2-2A0D350E5F9E}"/>
          </ac:picMkLst>
        </pc:picChg>
        <pc:picChg chg="mod">
          <ac:chgData name="Genevieve Bouquet" userId="9ee00270-1c76-4fb6-80ff-36b31e77115e" providerId="ADAL" clId="{8D2A980E-3084-4D7B-99CE-7CC9E0AE9EEC}" dt="2024-05-28T16:13:23.442" v="31" actId="962"/>
          <ac:picMkLst>
            <pc:docMk/>
            <pc:sldMk cId="1894744157" sldId="287"/>
            <ac:picMk id="14346" creationId="{9DC29D43-AD48-061C-B7FE-DD383BEB6EE2}"/>
          </ac:picMkLst>
        </pc:picChg>
      </pc:sldChg>
      <pc:sldChg chg="addSp delSp modSp mod">
        <pc:chgData name="Genevieve Bouquet" userId="9ee00270-1c76-4fb6-80ff-36b31e77115e" providerId="ADAL" clId="{8D2A980E-3084-4D7B-99CE-7CC9E0AE9EEC}" dt="2024-05-28T16:19:10.303" v="155" actId="33553"/>
        <pc:sldMkLst>
          <pc:docMk/>
          <pc:sldMk cId="3109854055" sldId="288"/>
        </pc:sldMkLst>
        <pc:spChg chg="mod">
          <ac:chgData name="Genevieve Bouquet" userId="9ee00270-1c76-4fb6-80ff-36b31e77115e" providerId="ADAL" clId="{8D2A980E-3084-4D7B-99CE-7CC9E0AE9EEC}" dt="2024-05-28T16:19:10.303" v="155" actId="33553"/>
          <ac:spMkLst>
            <pc:docMk/>
            <pc:sldMk cId="3109854055" sldId="288"/>
            <ac:spMk id="2" creationId="{6413B935-6C40-157F-258D-2A92CCF21600}"/>
          </ac:spMkLst>
        </pc:spChg>
        <pc:spChg chg="mod">
          <ac:chgData name="Genevieve Bouquet" userId="9ee00270-1c76-4fb6-80ff-36b31e77115e" providerId="ADAL" clId="{8D2A980E-3084-4D7B-99CE-7CC9E0AE9EEC}" dt="2024-05-28T16:14:18.890" v="55" actId="962"/>
          <ac:spMkLst>
            <pc:docMk/>
            <pc:sldMk cId="3109854055" sldId="288"/>
            <ac:spMk id="4" creationId="{EA68FDDC-C7FF-53E9-7394-D0D69AABFE57}"/>
          </ac:spMkLst>
        </pc:spChg>
        <pc:spChg chg="mod">
          <ac:chgData name="Genevieve Bouquet" userId="9ee00270-1c76-4fb6-80ff-36b31e77115e" providerId="ADAL" clId="{8D2A980E-3084-4D7B-99CE-7CC9E0AE9EEC}" dt="2024-05-28T16:14:09.611" v="50" actId="962"/>
          <ac:spMkLst>
            <pc:docMk/>
            <pc:sldMk cId="3109854055" sldId="288"/>
            <ac:spMk id="9" creationId="{202A29AB-326F-0A47-96DE-196949BC72EE}"/>
          </ac:spMkLst>
        </pc:spChg>
        <pc:spChg chg="mod">
          <ac:chgData name="Genevieve Bouquet" userId="9ee00270-1c76-4fb6-80ff-36b31e77115e" providerId="ADAL" clId="{8D2A980E-3084-4D7B-99CE-7CC9E0AE9EEC}" dt="2024-05-28T16:14:11.762" v="51" actId="962"/>
          <ac:spMkLst>
            <pc:docMk/>
            <pc:sldMk cId="3109854055" sldId="288"/>
            <ac:spMk id="10" creationId="{E8B7816A-1C8A-F447-A59E-9C4787369D03}"/>
          </ac:spMkLst>
        </pc:spChg>
        <pc:spChg chg="mod">
          <ac:chgData name="Genevieve Bouquet" userId="9ee00270-1c76-4fb6-80ff-36b31e77115e" providerId="ADAL" clId="{8D2A980E-3084-4D7B-99CE-7CC9E0AE9EEC}" dt="2024-05-28T16:14:17.229" v="54" actId="962"/>
          <ac:spMkLst>
            <pc:docMk/>
            <pc:sldMk cId="3109854055" sldId="288"/>
            <ac:spMk id="19" creationId="{98114E2F-61DE-D24E-91BC-8053BCA47204}"/>
          </ac:spMkLst>
        </pc:spChg>
        <pc:picChg chg="mod">
          <ac:chgData name="Genevieve Bouquet" userId="9ee00270-1c76-4fb6-80ff-36b31e77115e" providerId="ADAL" clId="{8D2A980E-3084-4D7B-99CE-7CC9E0AE9EEC}" dt="2024-05-28T16:14:00.676" v="47" actId="962"/>
          <ac:picMkLst>
            <pc:docMk/>
            <pc:sldMk cId="3109854055" sldId="288"/>
            <ac:picMk id="7" creationId="{116665B8-3471-554F-B8E9-FBEBE637B7ED}"/>
          </ac:picMkLst>
        </pc:picChg>
        <pc:picChg chg="mod">
          <ac:chgData name="Genevieve Bouquet" userId="9ee00270-1c76-4fb6-80ff-36b31e77115e" providerId="ADAL" clId="{8D2A980E-3084-4D7B-99CE-7CC9E0AE9EEC}" dt="2024-05-28T16:14:13.823" v="52" actId="962"/>
          <ac:picMkLst>
            <pc:docMk/>
            <pc:sldMk cId="3109854055" sldId="288"/>
            <ac:picMk id="12" creationId="{82B70CE8-F6F8-EB44-8681-FA1D665435A6}"/>
          </ac:picMkLst>
        </pc:picChg>
        <pc:picChg chg="add del mod">
          <ac:chgData name="Genevieve Bouquet" userId="9ee00270-1c76-4fb6-80ff-36b31e77115e" providerId="ADAL" clId="{8D2A980E-3084-4D7B-99CE-7CC9E0AE9EEC}" dt="2024-05-28T16:14:07.533" v="49" actId="478"/>
          <ac:picMkLst>
            <pc:docMk/>
            <pc:sldMk cId="3109854055" sldId="288"/>
            <ac:picMk id="16" creationId="{6DAC5162-864A-5E41-8E41-CE1BDA0258F1}"/>
          </ac:picMkLst>
        </pc:picChg>
        <pc:picChg chg="mod">
          <ac:chgData name="Genevieve Bouquet" userId="9ee00270-1c76-4fb6-80ff-36b31e77115e" providerId="ADAL" clId="{8D2A980E-3084-4D7B-99CE-7CC9E0AE9EEC}" dt="2024-05-28T16:14:15.305" v="53" actId="962"/>
          <ac:picMkLst>
            <pc:docMk/>
            <pc:sldMk cId="3109854055" sldId="288"/>
            <ac:picMk id="18" creationId="{C518B184-EDA6-8F4A-AD33-E80652E4075D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12.550" v="156" actId="33553"/>
        <pc:sldMkLst>
          <pc:docMk/>
          <pc:sldMk cId="69433560" sldId="289"/>
        </pc:sldMkLst>
        <pc:spChg chg="mod">
          <ac:chgData name="Genevieve Bouquet" userId="9ee00270-1c76-4fb6-80ff-36b31e77115e" providerId="ADAL" clId="{8D2A980E-3084-4D7B-99CE-7CC9E0AE9EEC}" dt="2024-05-28T16:19:12.550" v="156" actId="33553"/>
          <ac:spMkLst>
            <pc:docMk/>
            <pc:sldMk cId="69433560" sldId="289"/>
            <ac:spMk id="8" creationId="{94124A82-FCA1-4A6F-CC36-607643003E68}"/>
          </ac:spMkLst>
        </pc:spChg>
        <pc:spChg chg="mod">
          <ac:chgData name="Genevieve Bouquet" userId="9ee00270-1c76-4fb6-80ff-36b31e77115e" providerId="ADAL" clId="{8D2A980E-3084-4D7B-99CE-7CC9E0AE9EEC}" dt="2024-05-28T16:14:33.191" v="62" actId="962"/>
          <ac:spMkLst>
            <pc:docMk/>
            <pc:sldMk cId="69433560" sldId="289"/>
            <ac:spMk id="14" creationId="{0E906017-95F1-148A-28EA-18EF95C0F6BA}"/>
          </ac:spMkLst>
        </pc:spChg>
        <pc:picChg chg="mod">
          <ac:chgData name="Genevieve Bouquet" userId="9ee00270-1c76-4fb6-80ff-36b31e77115e" providerId="ADAL" clId="{8D2A980E-3084-4D7B-99CE-7CC9E0AE9EEC}" dt="2024-05-28T16:14:22.266" v="56" actId="962"/>
          <ac:picMkLst>
            <pc:docMk/>
            <pc:sldMk cId="69433560" sldId="289"/>
            <ac:picMk id="2" creationId="{3CD18F87-F5A5-1632-BBED-564DD6D5E862}"/>
          </ac:picMkLst>
        </pc:picChg>
        <pc:picChg chg="mod">
          <ac:chgData name="Genevieve Bouquet" userId="9ee00270-1c76-4fb6-80ff-36b31e77115e" providerId="ADAL" clId="{8D2A980E-3084-4D7B-99CE-7CC9E0AE9EEC}" dt="2024-05-28T16:14:23.915" v="57" actId="962"/>
          <ac:picMkLst>
            <pc:docMk/>
            <pc:sldMk cId="69433560" sldId="289"/>
            <ac:picMk id="3" creationId="{5D4D0FD8-7572-9BCD-D63F-02960F1E5B03}"/>
          </ac:picMkLst>
        </pc:picChg>
        <pc:picChg chg="mod">
          <ac:chgData name="Genevieve Bouquet" userId="9ee00270-1c76-4fb6-80ff-36b31e77115e" providerId="ADAL" clId="{8D2A980E-3084-4D7B-99CE-7CC9E0AE9EEC}" dt="2024-05-28T16:14:25.461" v="58" actId="962"/>
          <ac:picMkLst>
            <pc:docMk/>
            <pc:sldMk cId="69433560" sldId="289"/>
            <ac:picMk id="6" creationId="{EE851585-5D57-FB17-D031-295A8C4D9250}"/>
          </ac:picMkLst>
        </pc:picChg>
        <pc:picChg chg="mod">
          <ac:chgData name="Genevieve Bouquet" userId="9ee00270-1c76-4fb6-80ff-36b31e77115e" providerId="ADAL" clId="{8D2A980E-3084-4D7B-99CE-7CC9E0AE9EEC}" dt="2024-05-28T16:14:27.451" v="59" actId="962"/>
          <ac:picMkLst>
            <pc:docMk/>
            <pc:sldMk cId="69433560" sldId="289"/>
            <ac:picMk id="1026" creationId="{339F244E-9A9B-C1F6-97BC-4D9E5739AF25}"/>
          </ac:picMkLst>
        </pc:picChg>
        <pc:picChg chg="mod">
          <ac:chgData name="Genevieve Bouquet" userId="9ee00270-1c76-4fb6-80ff-36b31e77115e" providerId="ADAL" clId="{8D2A980E-3084-4D7B-99CE-7CC9E0AE9EEC}" dt="2024-05-28T16:14:29.556" v="60" actId="962"/>
          <ac:picMkLst>
            <pc:docMk/>
            <pc:sldMk cId="69433560" sldId="289"/>
            <ac:picMk id="1028" creationId="{88788430-9B0B-952A-B30D-2136CC381BAF}"/>
          </ac:picMkLst>
        </pc:picChg>
        <pc:picChg chg="mod">
          <ac:chgData name="Genevieve Bouquet" userId="9ee00270-1c76-4fb6-80ff-36b31e77115e" providerId="ADAL" clId="{8D2A980E-3084-4D7B-99CE-7CC9E0AE9EEC}" dt="2024-05-28T16:14:31.295" v="61" actId="962"/>
          <ac:picMkLst>
            <pc:docMk/>
            <pc:sldMk cId="69433560" sldId="289"/>
            <ac:picMk id="1036" creationId="{3E5DBB30-9A7C-287F-F157-DEA6A708F547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14.864" v="157" actId="33553"/>
        <pc:sldMkLst>
          <pc:docMk/>
          <pc:sldMk cId="2647178265" sldId="290"/>
        </pc:sldMkLst>
        <pc:spChg chg="mod">
          <ac:chgData name="Genevieve Bouquet" userId="9ee00270-1c76-4fb6-80ff-36b31e77115e" providerId="ADAL" clId="{8D2A980E-3084-4D7B-99CE-7CC9E0AE9EEC}" dt="2024-05-28T16:19:14.864" v="157" actId="33553"/>
          <ac:spMkLst>
            <pc:docMk/>
            <pc:sldMk cId="2647178265" sldId="290"/>
            <ac:spMk id="15" creationId="{E011BEDA-E4D6-214E-36F2-7D46CBEFC22C}"/>
          </ac:spMkLst>
        </pc:spChg>
        <pc:picChg chg="mod">
          <ac:chgData name="Genevieve Bouquet" userId="9ee00270-1c76-4fb6-80ff-36b31e77115e" providerId="ADAL" clId="{8D2A980E-3084-4D7B-99CE-7CC9E0AE9EEC}" dt="2024-05-28T16:14:38.134" v="64" actId="962"/>
          <ac:picMkLst>
            <pc:docMk/>
            <pc:sldMk cId="2647178265" sldId="290"/>
            <ac:picMk id="2" creationId="{6DF04F6C-ED32-1D3B-B213-ACC12483E3C4}"/>
          </ac:picMkLst>
        </pc:picChg>
        <pc:picChg chg="mod">
          <ac:chgData name="Genevieve Bouquet" userId="9ee00270-1c76-4fb6-80ff-36b31e77115e" providerId="ADAL" clId="{8D2A980E-3084-4D7B-99CE-7CC9E0AE9EEC}" dt="2024-05-28T16:14:39.993" v="65" actId="962"/>
          <ac:picMkLst>
            <pc:docMk/>
            <pc:sldMk cId="2647178265" sldId="290"/>
            <ac:picMk id="3" creationId="{1D135138-22B5-9DED-0EEB-C0A7431C3FEE}"/>
          </ac:picMkLst>
        </pc:picChg>
        <pc:picChg chg="mod">
          <ac:chgData name="Genevieve Bouquet" userId="9ee00270-1c76-4fb6-80ff-36b31e77115e" providerId="ADAL" clId="{8D2A980E-3084-4D7B-99CE-7CC9E0AE9EEC}" dt="2024-05-28T16:14:41.935" v="66" actId="962"/>
          <ac:picMkLst>
            <pc:docMk/>
            <pc:sldMk cId="2647178265" sldId="290"/>
            <ac:picMk id="6" creationId="{05EA4911-3F21-E666-A367-95C70579660A}"/>
          </ac:picMkLst>
        </pc:picChg>
        <pc:picChg chg="mod">
          <ac:chgData name="Genevieve Bouquet" userId="9ee00270-1c76-4fb6-80ff-36b31e77115e" providerId="ADAL" clId="{8D2A980E-3084-4D7B-99CE-7CC9E0AE9EEC}" dt="2024-05-28T16:14:35.923" v="63" actId="962"/>
          <ac:picMkLst>
            <pc:docMk/>
            <pc:sldMk cId="2647178265" sldId="290"/>
            <ac:picMk id="9" creationId="{EA6C72DB-B6DE-DA05-4719-264E62BFF725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16.796" v="158" actId="33553"/>
        <pc:sldMkLst>
          <pc:docMk/>
          <pc:sldMk cId="765740931" sldId="291"/>
        </pc:sldMkLst>
        <pc:spChg chg="mod">
          <ac:chgData name="Genevieve Bouquet" userId="9ee00270-1c76-4fb6-80ff-36b31e77115e" providerId="ADAL" clId="{8D2A980E-3084-4D7B-99CE-7CC9E0AE9EEC}" dt="2024-05-28T16:19:16.796" v="158" actId="33553"/>
          <ac:spMkLst>
            <pc:docMk/>
            <pc:sldMk cId="765740931" sldId="291"/>
            <ac:spMk id="5" creationId="{9E089348-599C-16E8-6897-A62BB79D8E31}"/>
          </ac:spMkLst>
        </pc:spChg>
        <pc:picChg chg="mod">
          <ac:chgData name="Genevieve Bouquet" userId="9ee00270-1c76-4fb6-80ff-36b31e77115e" providerId="ADAL" clId="{8D2A980E-3084-4D7B-99CE-7CC9E0AE9EEC}" dt="2024-05-28T16:14:46.436" v="68" actId="962"/>
          <ac:picMkLst>
            <pc:docMk/>
            <pc:sldMk cId="765740931" sldId="291"/>
            <ac:picMk id="2" creationId="{63FC4683-020F-B373-06C3-31A01D074DFC}"/>
          </ac:picMkLst>
        </pc:picChg>
        <pc:picChg chg="mod">
          <ac:chgData name="Genevieve Bouquet" userId="9ee00270-1c76-4fb6-80ff-36b31e77115e" providerId="ADAL" clId="{8D2A980E-3084-4D7B-99CE-7CC9E0AE9EEC}" dt="2024-05-28T16:14:48.038" v="69" actId="962"/>
          <ac:picMkLst>
            <pc:docMk/>
            <pc:sldMk cId="765740931" sldId="291"/>
            <ac:picMk id="3" creationId="{5B7642FA-7494-ED1A-A0FA-A66FB187D54A}"/>
          </ac:picMkLst>
        </pc:picChg>
        <pc:picChg chg="mod">
          <ac:chgData name="Genevieve Bouquet" userId="9ee00270-1c76-4fb6-80ff-36b31e77115e" providerId="ADAL" clId="{8D2A980E-3084-4D7B-99CE-7CC9E0AE9EEC}" dt="2024-05-28T16:14:50.227" v="70" actId="962"/>
          <ac:picMkLst>
            <pc:docMk/>
            <pc:sldMk cId="765740931" sldId="291"/>
            <ac:picMk id="6" creationId="{5E03EE21-363E-0480-3A57-5DF347C37482}"/>
          </ac:picMkLst>
        </pc:picChg>
        <pc:picChg chg="mod">
          <ac:chgData name="Genevieve Bouquet" userId="9ee00270-1c76-4fb6-80ff-36b31e77115e" providerId="ADAL" clId="{8D2A980E-3084-4D7B-99CE-7CC9E0AE9EEC}" dt="2024-05-28T16:14:44.570" v="67" actId="962"/>
          <ac:picMkLst>
            <pc:docMk/>
            <pc:sldMk cId="765740931" sldId="291"/>
            <ac:picMk id="9" creationId="{0DB0EE91-3CBD-9F8B-F645-BC26C0668CDF}"/>
          </ac:picMkLst>
        </pc:picChg>
        <pc:picChg chg="mod">
          <ac:chgData name="Genevieve Bouquet" userId="9ee00270-1c76-4fb6-80ff-36b31e77115e" providerId="ADAL" clId="{8D2A980E-3084-4D7B-99CE-7CC9E0AE9EEC}" dt="2024-05-28T16:14:52.045" v="71" actId="962"/>
          <ac:picMkLst>
            <pc:docMk/>
            <pc:sldMk cId="765740931" sldId="291"/>
            <ac:picMk id="2050" creationId="{473CA7F3-F996-0E7C-2F10-34B63DDD3B49}"/>
          </ac:picMkLst>
        </pc:picChg>
      </pc:sldChg>
      <pc:sldChg chg="delSp modSp mod">
        <pc:chgData name="Genevieve Bouquet" userId="9ee00270-1c76-4fb6-80ff-36b31e77115e" providerId="ADAL" clId="{8D2A980E-3084-4D7B-99CE-7CC9E0AE9EEC}" dt="2024-05-28T16:19:18.838" v="159" actId="33553"/>
        <pc:sldMkLst>
          <pc:docMk/>
          <pc:sldMk cId="232602833" sldId="292"/>
        </pc:sldMkLst>
        <pc:spChg chg="mod">
          <ac:chgData name="Genevieve Bouquet" userId="9ee00270-1c76-4fb6-80ff-36b31e77115e" providerId="ADAL" clId="{8D2A980E-3084-4D7B-99CE-7CC9E0AE9EEC}" dt="2024-05-28T16:19:18.838" v="159" actId="33553"/>
          <ac:spMkLst>
            <pc:docMk/>
            <pc:sldMk cId="232602833" sldId="292"/>
            <ac:spMk id="2" creationId="{4D4ECB4F-168E-8243-56F6-939FB3714158}"/>
          </ac:spMkLst>
        </pc:spChg>
        <pc:spChg chg="mod">
          <ac:chgData name="Genevieve Bouquet" userId="9ee00270-1c76-4fb6-80ff-36b31e77115e" providerId="ADAL" clId="{8D2A980E-3084-4D7B-99CE-7CC9E0AE9EEC}" dt="2024-05-28T16:15:02.479" v="74" actId="962"/>
          <ac:spMkLst>
            <pc:docMk/>
            <pc:sldMk cId="232602833" sldId="292"/>
            <ac:spMk id="9" creationId="{202A29AB-326F-0A47-96DE-196949BC72EE}"/>
          </ac:spMkLst>
        </pc:spChg>
        <pc:spChg chg="del mod">
          <ac:chgData name="Genevieve Bouquet" userId="9ee00270-1c76-4fb6-80ff-36b31e77115e" providerId="ADAL" clId="{8D2A980E-3084-4D7B-99CE-7CC9E0AE9EEC}" dt="2024-05-28T16:15:12.901" v="77" actId="478"/>
          <ac:spMkLst>
            <pc:docMk/>
            <pc:sldMk cId="232602833" sldId="292"/>
            <ac:spMk id="10" creationId="{E8B7816A-1C8A-F447-A59E-9C4787369D03}"/>
          </ac:spMkLst>
        </pc:spChg>
        <pc:spChg chg="mod">
          <ac:chgData name="Genevieve Bouquet" userId="9ee00270-1c76-4fb6-80ff-36b31e77115e" providerId="ADAL" clId="{8D2A980E-3084-4D7B-99CE-7CC9E0AE9EEC}" dt="2024-05-28T16:15:19.983" v="80" actId="962"/>
          <ac:spMkLst>
            <pc:docMk/>
            <pc:sldMk cId="232602833" sldId="292"/>
            <ac:spMk id="19" creationId="{98114E2F-61DE-D24E-91BC-8053BCA47204}"/>
          </ac:spMkLst>
        </pc:spChg>
        <pc:picChg chg="del">
          <ac:chgData name="Genevieve Bouquet" userId="9ee00270-1c76-4fb6-80ff-36b31e77115e" providerId="ADAL" clId="{8D2A980E-3084-4D7B-99CE-7CC9E0AE9EEC}" dt="2024-05-28T16:14:59.117" v="73" actId="478"/>
          <ac:picMkLst>
            <pc:docMk/>
            <pc:sldMk cId="232602833" sldId="292"/>
            <ac:picMk id="7" creationId="{116665B8-3471-554F-B8E9-FBEBE637B7ED}"/>
          </ac:picMkLst>
        </pc:picChg>
        <pc:picChg chg="mod">
          <ac:chgData name="Genevieve Bouquet" userId="9ee00270-1c76-4fb6-80ff-36b31e77115e" providerId="ADAL" clId="{8D2A980E-3084-4D7B-99CE-7CC9E0AE9EEC}" dt="2024-05-28T16:15:15.516" v="78" actId="962"/>
          <ac:picMkLst>
            <pc:docMk/>
            <pc:sldMk cId="232602833" sldId="292"/>
            <ac:picMk id="12" creationId="{82B70CE8-F6F8-EB44-8681-FA1D665435A6}"/>
          </ac:picMkLst>
        </pc:picChg>
        <pc:picChg chg="mod">
          <ac:chgData name="Genevieve Bouquet" userId="9ee00270-1c76-4fb6-80ff-36b31e77115e" providerId="ADAL" clId="{8D2A980E-3084-4D7B-99CE-7CC9E0AE9EEC}" dt="2024-05-28T16:14:54.689" v="72" actId="962"/>
          <ac:picMkLst>
            <pc:docMk/>
            <pc:sldMk cId="232602833" sldId="292"/>
            <ac:picMk id="16" creationId="{6DAC5162-864A-5E41-8E41-CE1BDA0258F1}"/>
          </ac:picMkLst>
        </pc:picChg>
        <pc:picChg chg="mod">
          <ac:chgData name="Genevieve Bouquet" userId="9ee00270-1c76-4fb6-80ff-36b31e77115e" providerId="ADAL" clId="{8D2A980E-3084-4D7B-99CE-7CC9E0AE9EEC}" dt="2024-05-28T16:15:17.409" v="79" actId="962"/>
          <ac:picMkLst>
            <pc:docMk/>
            <pc:sldMk cId="232602833" sldId="292"/>
            <ac:picMk id="18" creationId="{C518B184-EDA6-8F4A-AD33-E80652E4075D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24.670" v="160" actId="33553"/>
        <pc:sldMkLst>
          <pc:docMk/>
          <pc:sldMk cId="1711076748" sldId="293"/>
        </pc:sldMkLst>
        <pc:spChg chg="mod">
          <ac:chgData name="Genevieve Bouquet" userId="9ee00270-1c76-4fb6-80ff-36b31e77115e" providerId="ADAL" clId="{8D2A980E-3084-4D7B-99CE-7CC9E0AE9EEC}" dt="2024-05-28T16:19:24.670" v="160" actId="33553"/>
          <ac:spMkLst>
            <pc:docMk/>
            <pc:sldMk cId="1711076748" sldId="293"/>
            <ac:spMk id="5" creationId="{31B419C3-5254-92DD-9D30-A6D2ACE74073}"/>
          </ac:spMkLst>
        </pc:spChg>
        <pc:spChg chg="mod">
          <ac:chgData name="Genevieve Bouquet" userId="9ee00270-1c76-4fb6-80ff-36b31e77115e" providerId="ADAL" clId="{8D2A980E-3084-4D7B-99CE-7CC9E0AE9EEC}" dt="2024-05-28T16:15:30.696" v="84" actId="962"/>
          <ac:spMkLst>
            <pc:docMk/>
            <pc:sldMk cId="1711076748" sldId="293"/>
            <ac:spMk id="15" creationId="{62997B6F-FCD3-E1C9-5A16-6B16A1623CFA}"/>
          </ac:spMkLst>
        </pc:spChg>
        <pc:picChg chg="mod">
          <ac:chgData name="Genevieve Bouquet" userId="9ee00270-1c76-4fb6-80ff-36b31e77115e" providerId="ADAL" clId="{8D2A980E-3084-4D7B-99CE-7CC9E0AE9EEC}" dt="2024-05-28T16:15:25.312" v="81" actId="962"/>
          <ac:picMkLst>
            <pc:docMk/>
            <pc:sldMk cId="1711076748" sldId="293"/>
            <ac:picMk id="2" creationId="{08081220-C8F7-F421-528D-60838E56B059}"/>
          </ac:picMkLst>
        </pc:picChg>
        <pc:picChg chg="mod">
          <ac:chgData name="Genevieve Bouquet" userId="9ee00270-1c76-4fb6-80ff-36b31e77115e" providerId="ADAL" clId="{8D2A980E-3084-4D7B-99CE-7CC9E0AE9EEC}" dt="2024-05-28T16:15:27.138" v="82" actId="962"/>
          <ac:picMkLst>
            <pc:docMk/>
            <pc:sldMk cId="1711076748" sldId="293"/>
            <ac:picMk id="3" creationId="{7CFA7808-FAE9-0583-67CA-D15E16F4D965}"/>
          </ac:picMkLst>
        </pc:picChg>
        <pc:picChg chg="mod">
          <ac:chgData name="Genevieve Bouquet" userId="9ee00270-1c76-4fb6-80ff-36b31e77115e" providerId="ADAL" clId="{8D2A980E-3084-4D7B-99CE-7CC9E0AE9EEC}" dt="2024-05-28T16:15:28.584" v="83" actId="962"/>
          <ac:picMkLst>
            <pc:docMk/>
            <pc:sldMk cId="1711076748" sldId="293"/>
            <ac:picMk id="6" creationId="{19658A24-C77B-21CA-F59E-367523607DB2}"/>
          </ac:picMkLst>
        </pc:picChg>
        <pc:picChg chg="mod">
          <ac:chgData name="Genevieve Bouquet" userId="9ee00270-1c76-4fb6-80ff-36b31e77115e" providerId="ADAL" clId="{8D2A980E-3084-4D7B-99CE-7CC9E0AE9EEC}" dt="2024-05-28T16:15:32.730" v="85" actId="962"/>
          <ac:picMkLst>
            <pc:docMk/>
            <pc:sldMk cId="1711076748" sldId="293"/>
            <ac:picMk id="22" creationId="{339AA1E1-B8D5-E833-12AB-D6A3C1EEBDEC}"/>
          </ac:picMkLst>
        </pc:picChg>
        <pc:picChg chg="mod">
          <ac:chgData name="Genevieve Bouquet" userId="9ee00270-1c76-4fb6-80ff-36b31e77115e" providerId="ADAL" clId="{8D2A980E-3084-4D7B-99CE-7CC9E0AE9EEC}" dt="2024-05-28T16:15:35.468" v="86" actId="962"/>
          <ac:picMkLst>
            <pc:docMk/>
            <pc:sldMk cId="1711076748" sldId="293"/>
            <ac:picMk id="3074" creationId="{2B806B13-D2BD-3F98-032D-549D8769E7FD}"/>
          </ac:picMkLst>
        </pc:picChg>
      </pc:sldChg>
      <pc:sldChg chg="modSp mod">
        <pc:chgData name="Genevieve Bouquet" userId="9ee00270-1c76-4fb6-80ff-36b31e77115e" providerId="ADAL" clId="{8D2A980E-3084-4D7B-99CE-7CC9E0AE9EEC}" dt="2024-05-28T16:21:20.468" v="178" actId="962"/>
        <pc:sldMkLst>
          <pc:docMk/>
          <pc:sldMk cId="3604529778" sldId="294"/>
        </pc:sldMkLst>
        <pc:spChg chg="mod">
          <ac:chgData name="Genevieve Bouquet" userId="9ee00270-1c76-4fb6-80ff-36b31e77115e" providerId="ADAL" clId="{8D2A980E-3084-4D7B-99CE-7CC9E0AE9EEC}" dt="2024-05-28T16:15:43.822" v="90" actId="962"/>
          <ac:spMkLst>
            <pc:docMk/>
            <pc:sldMk cId="3604529778" sldId="294"/>
            <ac:spMk id="12" creationId="{E502163C-7049-2792-7083-FED49BD26DE4}"/>
          </ac:spMkLst>
        </pc:spChg>
        <pc:spChg chg="mod">
          <ac:chgData name="Genevieve Bouquet" userId="9ee00270-1c76-4fb6-80ff-36b31e77115e" providerId="ADAL" clId="{8D2A980E-3084-4D7B-99CE-7CC9E0AE9EEC}" dt="2024-05-28T16:19:28.737" v="161" actId="33553"/>
          <ac:spMkLst>
            <pc:docMk/>
            <pc:sldMk cId="3604529778" sldId="294"/>
            <ac:spMk id="13" creationId="{3E18D11F-B74A-402D-6608-6FADCBC22FEC}"/>
          </ac:spMkLst>
        </pc:spChg>
        <pc:picChg chg="mod">
          <ac:chgData name="Genevieve Bouquet" userId="9ee00270-1c76-4fb6-80ff-36b31e77115e" providerId="ADAL" clId="{8D2A980E-3084-4D7B-99CE-7CC9E0AE9EEC}" dt="2024-05-28T16:15:38.377" v="87" actId="962"/>
          <ac:picMkLst>
            <pc:docMk/>
            <pc:sldMk cId="3604529778" sldId="294"/>
            <ac:picMk id="2" creationId="{08081220-C8F7-F421-528D-60838E56B059}"/>
          </ac:picMkLst>
        </pc:picChg>
        <pc:picChg chg="mod">
          <ac:chgData name="Genevieve Bouquet" userId="9ee00270-1c76-4fb6-80ff-36b31e77115e" providerId="ADAL" clId="{8D2A980E-3084-4D7B-99CE-7CC9E0AE9EEC}" dt="2024-05-28T16:15:39.945" v="88" actId="962"/>
          <ac:picMkLst>
            <pc:docMk/>
            <pc:sldMk cId="3604529778" sldId="294"/>
            <ac:picMk id="3" creationId="{7CFA7808-FAE9-0583-67CA-D15E16F4D965}"/>
          </ac:picMkLst>
        </pc:picChg>
        <pc:picChg chg="mod">
          <ac:chgData name="Genevieve Bouquet" userId="9ee00270-1c76-4fb6-80ff-36b31e77115e" providerId="ADAL" clId="{8D2A980E-3084-4D7B-99CE-7CC9E0AE9EEC}" dt="2024-05-28T16:15:41.765" v="89" actId="962"/>
          <ac:picMkLst>
            <pc:docMk/>
            <pc:sldMk cId="3604529778" sldId="294"/>
            <ac:picMk id="6" creationId="{19658A24-C77B-21CA-F59E-367523607DB2}"/>
          </ac:picMkLst>
        </pc:picChg>
        <pc:picChg chg="mod">
          <ac:chgData name="Genevieve Bouquet" userId="9ee00270-1c76-4fb6-80ff-36b31e77115e" providerId="ADAL" clId="{8D2A980E-3084-4D7B-99CE-7CC9E0AE9EEC}" dt="2024-05-28T16:21:20.468" v="178" actId="962"/>
          <ac:picMkLst>
            <pc:docMk/>
            <pc:sldMk cId="3604529778" sldId="294"/>
            <ac:picMk id="15" creationId="{723A7E3D-8E9C-CC52-6209-A99A28BF3A3D}"/>
          </ac:picMkLst>
        </pc:picChg>
      </pc:sldChg>
      <pc:sldChg chg="modSp mod">
        <pc:chgData name="Genevieve Bouquet" userId="9ee00270-1c76-4fb6-80ff-36b31e77115e" providerId="ADAL" clId="{8D2A980E-3084-4D7B-99CE-7CC9E0AE9EEC}" dt="2024-05-28T16:21:40.027" v="180" actId="962"/>
        <pc:sldMkLst>
          <pc:docMk/>
          <pc:sldMk cId="1012211969" sldId="295"/>
        </pc:sldMkLst>
        <pc:spChg chg="mod">
          <ac:chgData name="Genevieve Bouquet" userId="9ee00270-1c76-4fb6-80ff-36b31e77115e" providerId="ADAL" clId="{8D2A980E-3084-4D7B-99CE-7CC9E0AE9EEC}" dt="2024-05-28T16:15:53.465" v="94" actId="962"/>
          <ac:spMkLst>
            <pc:docMk/>
            <pc:sldMk cId="1012211969" sldId="295"/>
            <ac:spMk id="12" creationId="{4E3A5954-FA20-1DB7-4204-00C89511C773}"/>
          </ac:spMkLst>
        </pc:spChg>
        <pc:spChg chg="mod">
          <ac:chgData name="Genevieve Bouquet" userId="9ee00270-1c76-4fb6-80ff-36b31e77115e" providerId="ADAL" clId="{8D2A980E-3084-4D7B-99CE-7CC9E0AE9EEC}" dt="2024-05-28T16:19:33.371" v="162" actId="33553"/>
          <ac:spMkLst>
            <pc:docMk/>
            <pc:sldMk cId="1012211969" sldId="295"/>
            <ac:spMk id="13" creationId="{A3A4461C-BB7F-B012-B62D-59094DD1B320}"/>
          </ac:spMkLst>
        </pc:spChg>
        <pc:picChg chg="mod">
          <ac:chgData name="Genevieve Bouquet" userId="9ee00270-1c76-4fb6-80ff-36b31e77115e" providerId="ADAL" clId="{8D2A980E-3084-4D7B-99CE-7CC9E0AE9EEC}" dt="2024-05-28T16:21:40.027" v="180" actId="962"/>
          <ac:picMkLst>
            <pc:docMk/>
            <pc:sldMk cId="1012211969" sldId="295"/>
            <ac:picMk id="4" creationId="{C180E2D8-A856-BBE1-2FBA-301B15DFF693}"/>
          </ac:picMkLst>
        </pc:picChg>
        <pc:picChg chg="mod">
          <ac:chgData name="Genevieve Bouquet" userId="9ee00270-1c76-4fb6-80ff-36b31e77115e" providerId="ADAL" clId="{8D2A980E-3084-4D7B-99CE-7CC9E0AE9EEC}" dt="2024-05-28T16:15:46.848" v="91" actId="962"/>
          <ac:picMkLst>
            <pc:docMk/>
            <pc:sldMk cId="1012211969" sldId="295"/>
            <ac:picMk id="5" creationId="{D7D44F77-B04E-B0D2-BFA7-E9EA5016949C}"/>
          </ac:picMkLst>
        </pc:picChg>
        <pc:picChg chg="mod">
          <ac:chgData name="Genevieve Bouquet" userId="9ee00270-1c76-4fb6-80ff-36b31e77115e" providerId="ADAL" clId="{8D2A980E-3084-4D7B-99CE-7CC9E0AE9EEC}" dt="2024-05-28T16:15:49.659" v="92" actId="962"/>
          <ac:picMkLst>
            <pc:docMk/>
            <pc:sldMk cId="1012211969" sldId="295"/>
            <ac:picMk id="8" creationId="{15CEE6AF-2FB2-6CE6-91EB-2380D9B65020}"/>
          </ac:picMkLst>
        </pc:picChg>
        <pc:picChg chg="mod">
          <ac:chgData name="Genevieve Bouquet" userId="9ee00270-1c76-4fb6-80ff-36b31e77115e" providerId="ADAL" clId="{8D2A980E-3084-4D7B-99CE-7CC9E0AE9EEC}" dt="2024-05-28T16:15:51.416" v="93" actId="962"/>
          <ac:picMkLst>
            <pc:docMk/>
            <pc:sldMk cId="1012211969" sldId="295"/>
            <ac:picMk id="11" creationId="{6CAF1C75-0327-CBB5-CCE9-37E0BB8B0770}"/>
          </ac:picMkLst>
        </pc:picChg>
        <pc:picChg chg="mod">
          <ac:chgData name="Genevieve Bouquet" userId="9ee00270-1c76-4fb6-80ff-36b31e77115e" providerId="ADAL" clId="{8D2A980E-3084-4D7B-99CE-7CC9E0AE9EEC}" dt="2024-05-28T16:21:32.838" v="179" actId="962"/>
          <ac:picMkLst>
            <pc:docMk/>
            <pc:sldMk cId="1012211969" sldId="295"/>
            <ac:picMk id="20" creationId="{35690285-5BF8-8002-D66D-CAFC39006534}"/>
          </ac:picMkLst>
        </pc:picChg>
        <pc:picChg chg="mod">
          <ac:chgData name="Genevieve Bouquet" userId="9ee00270-1c76-4fb6-80ff-36b31e77115e" providerId="ADAL" clId="{8D2A980E-3084-4D7B-99CE-7CC9E0AE9EEC}" dt="2024-05-28T16:15:55.423" v="95" actId="962"/>
          <ac:picMkLst>
            <pc:docMk/>
            <pc:sldMk cId="1012211969" sldId="295"/>
            <ac:picMk id="30" creationId="{B00C1C14-5235-86A0-96F3-1EC333B337C0}"/>
          </ac:picMkLst>
        </pc:picChg>
        <pc:picChg chg="mod">
          <ac:chgData name="Genevieve Bouquet" userId="9ee00270-1c76-4fb6-80ff-36b31e77115e" providerId="ADAL" clId="{8D2A980E-3084-4D7B-99CE-7CC9E0AE9EEC}" dt="2024-05-28T16:15:57.786" v="96" actId="962"/>
          <ac:picMkLst>
            <pc:docMk/>
            <pc:sldMk cId="1012211969" sldId="295"/>
            <ac:picMk id="3072" creationId="{93C58658-ACB3-AF3C-2AE0-56E3DBA62BC9}"/>
          </ac:picMkLst>
        </pc:picChg>
      </pc:sldChg>
      <pc:sldChg chg="modSp mod">
        <pc:chgData name="Genevieve Bouquet" userId="9ee00270-1c76-4fb6-80ff-36b31e77115e" providerId="ADAL" clId="{8D2A980E-3084-4D7B-99CE-7CC9E0AE9EEC}" dt="2024-05-28T16:21:47.623" v="181" actId="962"/>
        <pc:sldMkLst>
          <pc:docMk/>
          <pc:sldMk cId="3240826214" sldId="296"/>
        </pc:sldMkLst>
        <pc:spChg chg="mod">
          <ac:chgData name="Genevieve Bouquet" userId="9ee00270-1c76-4fb6-80ff-36b31e77115e" providerId="ADAL" clId="{8D2A980E-3084-4D7B-99CE-7CC9E0AE9EEC}" dt="2024-05-28T16:16:09.493" v="100" actId="962"/>
          <ac:spMkLst>
            <pc:docMk/>
            <pc:sldMk cId="3240826214" sldId="296"/>
            <ac:spMk id="7" creationId="{076284A2-30ED-34A3-3FDA-7EF81872AE43}"/>
          </ac:spMkLst>
        </pc:spChg>
        <pc:spChg chg="mod">
          <ac:chgData name="Genevieve Bouquet" userId="9ee00270-1c76-4fb6-80ff-36b31e77115e" providerId="ADAL" clId="{8D2A980E-3084-4D7B-99CE-7CC9E0AE9EEC}" dt="2024-05-28T16:19:36.101" v="163" actId="33553"/>
          <ac:spMkLst>
            <pc:docMk/>
            <pc:sldMk cId="3240826214" sldId="296"/>
            <ac:spMk id="10" creationId="{44737E44-9BB9-2578-14E8-85667F030532}"/>
          </ac:spMkLst>
        </pc:spChg>
        <pc:picChg chg="mod">
          <ac:chgData name="Genevieve Bouquet" userId="9ee00270-1c76-4fb6-80ff-36b31e77115e" providerId="ADAL" clId="{8D2A980E-3084-4D7B-99CE-7CC9E0AE9EEC}" dt="2024-05-28T16:16:00.472" v="97" actId="962"/>
          <ac:picMkLst>
            <pc:docMk/>
            <pc:sldMk cId="3240826214" sldId="296"/>
            <ac:picMk id="2" creationId="{08081220-C8F7-F421-528D-60838E56B059}"/>
          </ac:picMkLst>
        </pc:picChg>
        <pc:picChg chg="mod">
          <ac:chgData name="Genevieve Bouquet" userId="9ee00270-1c76-4fb6-80ff-36b31e77115e" providerId="ADAL" clId="{8D2A980E-3084-4D7B-99CE-7CC9E0AE9EEC}" dt="2024-05-28T16:16:03.093" v="98" actId="962"/>
          <ac:picMkLst>
            <pc:docMk/>
            <pc:sldMk cId="3240826214" sldId="296"/>
            <ac:picMk id="3" creationId="{7CFA7808-FAE9-0583-67CA-D15E16F4D965}"/>
          </ac:picMkLst>
        </pc:picChg>
        <pc:picChg chg="mod">
          <ac:chgData name="Genevieve Bouquet" userId="9ee00270-1c76-4fb6-80ff-36b31e77115e" providerId="ADAL" clId="{8D2A980E-3084-4D7B-99CE-7CC9E0AE9EEC}" dt="2024-05-28T16:16:07.830" v="99" actId="962"/>
          <ac:picMkLst>
            <pc:docMk/>
            <pc:sldMk cId="3240826214" sldId="296"/>
            <ac:picMk id="6" creationId="{19658A24-C77B-21CA-F59E-367523607DB2}"/>
          </ac:picMkLst>
        </pc:picChg>
        <pc:picChg chg="mod">
          <ac:chgData name="Genevieve Bouquet" userId="9ee00270-1c76-4fb6-80ff-36b31e77115e" providerId="ADAL" clId="{8D2A980E-3084-4D7B-99CE-7CC9E0AE9EEC}" dt="2024-05-28T16:21:47.623" v="181" actId="962"/>
          <ac:picMkLst>
            <pc:docMk/>
            <pc:sldMk cId="3240826214" sldId="296"/>
            <ac:picMk id="12" creationId="{606D5558-D786-3733-1A58-AEFEB61B7CE0}"/>
          </ac:picMkLst>
        </pc:picChg>
        <pc:picChg chg="mod">
          <ac:chgData name="Genevieve Bouquet" userId="9ee00270-1c76-4fb6-80ff-36b31e77115e" providerId="ADAL" clId="{8D2A980E-3084-4D7B-99CE-7CC9E0AE9EEC}" dt="2024-05-28T16:16:11.828" v="101" actId="962"/>
          <ac:picMkLst>
            <pc:docMk/>
            <pc:sldMk cId="3240826214" sldId="296"/>
            <ac:picMk id="17" creationId="{76FBB33E-22A6-8F50-BF78-24326BBFC060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41.408" v="164" actId="33553"/>
        <pc:sldMkLst>
          <pc:docMk/>
          <pc:sldMk cId="887682139" sldId="297"/>
        </pc:sldMkLst>
        <pc:spChg chg="mod">
          <ac:chgData name="Genevieve Bouquet" userId="9ee00270-1c76-4fb6-80ff-36b31e77115e" providerId="ADAL" clId="{8D2A980E-3084-4D7B-99CE-7CC9E0AE9EEC}" dt="2024-05-28T16:16:23.036" v="105" actId="962"/>
          <ac:spMkLst>
            <pc:docMk/>
            <pc:sldMk cId="887682139" sldId="297"/>
            <ac:spMk id="3" creationId="{A58C02FB-590E-E195-1958-0F307A8FBDB8}"/>
          </ac:spMkLst>
        </pc:spChg>
        <pc:spChg chg="mod">
          <ac:chgData name="Genevieve Bouquet" userId="9ee00270-1c76-4fb6-80ff-36b31e77115e" providerId="ADAL" clId="{8D2A980E-3084-4D7B-99CE-7CC9E0AE9EEC}" dt="2024-05-28T16:19:41.408" v="164" actId="33553"/>
          <ac:spMkLst>
            <pc:docMk/>
            <pc:sldMk cId="887682139" sldId="297"/>
            <ac:spMk id="13" creationId="{95EEB736-55ED-2C35-D987-D6EB23B3833F}"/>
          </ac:spMkLst>
        </pc:spChg>
        <pc:picChg chg="mod">
          <ac:chgData name="Genevieve Bouquet" userId="9ee00270-1c76-4fb6-80ff-36b31e77115e" providerId="ADAL" clId="{8D2A980E-3084-4D7B-99CE-7CC9E0AE9EEC}" dt="2024-05-28T16:16:30.775" v="108" actId="962"/>
          <ac:picMkLst>
            <pc:docMk/>
            <pc:sldMk cId="887682139" sldId="297"/>
            <ac:picMk id="4" creationId="{EFAD1B6C-936F-5D3F-E241-11ED790E6467}"/>
          </ac:picMkLst>
        </pc:picChg>
        <pc:picChg chg="mod">
          <ac:chgData name="Genevieve Bouquet" userId="9ee00270-1c76-4fb6-80ff-36b31e77115e" providerId="ADAL" clId="{8D2A980E-3084-4D7B-99CE-7CC9E0AE9EEC}" dt="2024-05-28T16:16:14.721" v="102" actId="962"/>
          <ac:picMkLst>
            <pc:docMk/>
            <pc:sldMk cId="887682139" sldId="297"/>
            <ac:picMk id="5" creationId="{F2721A3F-8512-95D0-F97A-18476A32A120}"/>
          </ac:picMkLst>
        </pc:picChg>
        <pc:picChg chg="mod">
          <ac:chgData name="Genevieve Bouquet" userId="9ee00270-1c76-4fb6-80ff-36b31e77115e" providerId="ADAL" clId="{8D2A980E-3084-4D7B-99CE-7CC9E0AE9EEC}" dt="2024-05-28T16:16:35.965" v="109" actId="962"/>
          <ac:picMkLst>
            <pc:docMk/>
            <pc:sldMk cId="887682139" sldId="297"/>
            <ac:picMk id="7" creationId="{266CFC35-1891-0A49-DA22-22A97C7B81AC}"/>
          </ac:picMkLst>
        </pc:picChg>
        <pc:picChg chg="mod">
          <ac:chgData name="Genevieve Bouquet" userId="9ee00270-1c76-4fb6-80ff-36b31e77115e" providerId="ADAL" clId="{8D2A980E-3084-4D7B-99CE-7CC9E0AE9EEC}" dt="2024-05-28T16:16:16.517" v="103" actId="962"/>
          <ac:picMkLst>
            <pc:docMk/>
            <pc:sldMk cId="887682139" sldId="297"/>
            <ac:picMk id="8" creationId="{6AC6ABCD-797A-64B1-5C55-9F87BEB4E396}"/>
          </ac:picMkLst>
        </pc:picChg>
        <pc:picChg chg="mod">
          <ac:chgData name="Genevieve Bouquet" userId="9ee00270-1c76-4fb6-80ff-36b31e77115e" providerId="ADAL" clId="{8D2A980E-3084-4D7B-99CE-7CC9E0AE9EEC}" dt="2024-05-28T16:16:25.598" v="106" actId="962"/>
          <ac:picMkLst>
            <pc:docMk/>
            <pc:sldMk cId="887682139" sldId="297"/>
            <ac:picMk id="10" creationId="{B3E5DD67-05DB-0236-468B-AE03DCF9417C}"/>
          </ac:picMkLst>
        </pc:picChg>
        <pc:picChg chg="mod">
          <ac:chgData name="Genevieve Bouquet" userId="9ee00270-1c76-4fb6-80ff-36b31e77115e" providerId="ADAL" clId="{8D2A980E-3084-4D7B-99CE-7CC9E0AE9EEC}" dt="2024-05-28T16:16:20.710" v="104" actId="962"/>
          <ac:picMkLst>
            <pc:docMk/>
            <pc:sldMk cId="887682139" sldId="297"/>
            <ac:picMk id="11" creationId="{4C7C1579-D2CB-621D-7108-D4601FE363F1}"/>
          </ac:picMkLst>
        </pc:picChg>
        <pc:picChg chg="mod">
          <ac:chgData name="Genevieve Bouquet" userId="9ee00270-1c76-4fb6-80ff-36b31e77115e" providerId="ADAL" clId="{8D2A980E-3084-4D7B-99CE-7CC9E0AE9EEC}" dt="2024-05-28T16:16:28.145" v="107" actId="962"/>
          <ac:picMkLst>
            <pc:docMk/>
            <pc:sldMk cId="887682139" sldId="297"/>
            <ac:picMk id="8194" creationId="{1773499C-DF00-203A-25A5-0ADADDDFF4A7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44.253" v="165" actId="33553"/>
        <pc:sldMkLst>
          <pc:docMk/>
          <pc:sldMk cId="2549546627" sldId="298"/>
        </pc:sldMkLst>
        <pc:spChg chg="mod">
          <ac:chgData name="Genevieve Bouquet" userId="9ee00270-1c76-4fb6-80ff-36b31e77115e" providerId="ADAL" clId="{8D2A980E-3084-4D7B-99CE-7CC9E0AE9EEC}" dt="2024-05-28T16:16:46.999" v="113" actId="962"/>
          <ac:spMkLst>
            <pc:docMk/>
            <pc:sldMk cId="2549546627" sldId="298"/>
            <ac:spMk id="7" creationId="{DE5DC212-9402-5F5C-3360-E57F341FC844}"/>
          </ac:spMkLst>
        </pc:spChg>
        <pc:spChg chg="mod">
          <ac:chgData name="Genevieve Bouquet" userId="9ee00270-1c76-4fb6-80ff-36b31e77115e" providerId="ADAL" clId="{8D2A980E-3084-4D7B-99CE-7CC9E0AE9EEC}" dt="2024-05-28T16:19:44.253" v="165" actId="33553"/>
          <ac:spMkLst>
            <pc:docMk/>
            <pc:sldMk cId="2549546627" sldId="298"/>
            <ac:spMk id="10" creationId="{B7890233-E1AF-7B71-B3D2-B0931E651AC9}"/>
          </ac:spMkLst>
        </pc:spChg>
        <pc:picChg chg="mod">
          <ac:chgData name="Genevieve Bouquet" userId="9ee00270-1c76-4fb6-80ff-36b31e77115e" providerId="ADAL" clId="{8D2A980E-3084-4D7B-99CE-7CC9E0AE9EEC}" dt="2024-05-28T16:16:41.705" v="110" actId="962"/>
          <ac:picMkLst>
            <pc:docMk/>
            <pc:sldMk cId="2549546627" sldId="298"/>
            <ac:picMk id="2" creationId="{08081220-C8F7-F421-528D-60838E56B059}"/>
          </ac:picMkLst>
        </pc:picChg>
        <pc:picChg chg="mod">
          <ac:chgData name="Genevieve Bouquet" userId="9ee00270-1c76-4fb6-80ff-36b31e77115e" providerId="ADAL" clId="{8D2A980E-3084-4D7B-99CE-7CC9E0AE9EEC}" dt="2024-05-28T16:16:43.258" v="111" actId="962"/>
          <ac:picMkLst>
            <pc:docMk/>
            <pc:sldMk cId="2549546627" sldId="298"/>
            <ac:picMk id="3" creationId="{7CFA7808-FAE9-0583-67CA-D15E16F4D965}"/>
          </ac:picMkLst>
        </pc:picChg>
        <pc:picChg chg="mod">
          <ac:chgData name="Genevieve Bouquet" userId="9ee00270-1c76-4fb6-80ff-36b31e77115e" providerId="ADAL" clId="{8D2A980E-3084-4D7B-99CE-7CC9E0AE9EEC}" dt="2024-05-28T16:16:45.131" v="112" actId="962"/>
          <ac:picMkLst>
            <pc:docMk/>
            <pc:sldMk cId="2549546627" sldId="298"/>
            <ac:picMk id="6" creationId="{19658A24-C77B-21CA-F59E-367523607DB2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48.353" v="166" actId="33553"/>
        <pc:sldMkLst>
          <pc:docMk/>
          <pc:sldMk cId="974193492" sldId="300"/>
        </pc:sldMkLst>
        <pc:spChg chg="mod">
          <ac:chgData name="Genevieve Bouquet" userId="9ee00270-1c76-4fb6-80ff-36b31e77115e" providerId="ADAL" clId="{8D2A980E-3084-4D7B-99CE-7CC9E0AE9EEC}" dt="2024-05-28T16:19:48.353" v="166" actId="33553"/>
          <ac:spMkLst>
            <pc:docMk/>
            <pc:sldMk cId="974193492" sldId="300"/>
            <ac:spMk id="13" creationId="{AD4DF155-791C-0EC6-8541-D162AB1AFAF8}"/>
          </ac:spMkLst>
        </pc:spChg>
        <pc:spChg chg="mod">
          <ac:chgData name="Genevieve Bouquet" userId="9ee00270-1c76-4fb6-80ff-36b31e77115e" providerId="ADAL" clId="{8D2A980E-3084-4D7B-99CE-7CC9E0AE9EEC}" dt="2024-05-28T16:16:58.520" v="118" actId="962"/>
          <ac:spMkLst>
            <pc:docMk/>
            <pc:sldMk cId="974193492" sldId="300"/>
            <ac:spMk id="14" creationId="{201DD391-DD28-A751-9F55-91E59CBF8D17}"/>
          </ac:spMkLst>
        </pc:spChg>
        <pc:picChg chg="mod">
          <ac:chgData name="Genevieve Bouquet" userId="9ee00270-1c76-4fb6-80ff-36b31e77115e" providerId="ADAL" clId="{8D2A980E-3084-4D7B-99CE-7CC9E0AE9EEC}" dt="2024-05-28T16:16:51.620" v="114" actId="962"/>
          <ac:picMkLst>
            <pc:docMk/>
            <pc:sldMk cId="974193492" sldId="300"/>
            <ac:picMk id="5" creationId="{44BE0990-80B6-B61F-F305-C16BA59A65A8}"/>
          </ac:picMkLst>
        </pc:picChg>
        <pc:picChg chg="mod">
          <ac:chgData name="Genevieve Bouquet" userId="9ee00270-1c76-4fb6-80ff-36b31e77115e" providerId="ADAL" clId="{8D2A980E-3084-4D7B-99CE-7CC9E0AE9EEC}" dt="2024-05-28T16:16:53.090" v="115" actId="962"/>
          <ac:picMkLst>
            <pc:docMk/>
            <pc:sldMk cId="974193492" sldId="300"/>
            <ac:picMk id="8" creationId="{8F3A0A9F-A2EC-E6AF-FDBF-29FBEAD94585}"/>
          </ac:picMkLst>
        </pc:picChg>
        <pc:picChg chg="mod">
          <ac:chgData name="Genevieve Bouquet" userId="9ee00270-1c76-4fb6-80ff-36b31e77115e" providerId="ADAL" clId="{8D2A980E-3084-4D7B-99CE-7CC9E0AE9EEC}" dt="2024-05-28T16:16:54.715" v="116" actId="962"/>
          <ac:picMkLst>
            <pc:docMk/>
            <pc:sldMk cId="974193492" sldId="300"/>
            <ac:picMk id="11" creationId="{0A5DEB8B-D40B-2E8E-04A6-628C17CE835A}"/>
          </ac:picMkLst>
        </pc:picChg>
        <pc:picChg chg="mod">
          <ac:chgData name="Genevieve Bouquet" userId="9ee00270-1c76-4fb6-80ff-36b31e77115e" providerId="ADAL" clId="{8D2A980E-3084-4D7B-99CE-7CC9E0AE9EEC}" dt="2024-05-28T16:16:56.393" v="117" actId="962"/>
          <ac:picMkLst>
            <pc:docMk/>
            <pc:sldMk cId="974193492" sldId="300"/>
            <ac:picMk id="12" creationId="{C4674A14-03E5-F0BF-2607-4BF997193FD0}"/>
          </ac:picMkLst>
        </pc:picChg>
        <pc:picChg chg="mod">
          <ac:chgData name="Genevieve Bouquet" userId="9ee00270-1c76-4fb6-80ff-36b31e77115e" providerId="ADAL" clId="{8D2A980E-3084-4D7B-99CE-7CC9E0AE9EEC}" dt="2024-05-28T16:17:03.700" v="120" actId="962"/>
          <ac:picMkLst>
            <pc:docMk/>
            <pc:sldMk cId="974193492" sldId="300"/>
            <ac:picMk id="3074" creationId="{D1523BCC-0E1B-F55B-7BE7-99D33F43FD14}"/>
          </ac:picMkLst>
        </pc:picChg>
        <pc:picChg chg="mod">
          <ac:chgData name="Genevieve Bouquet" userId="9ee00270-1c76-4fb6-80ff-36b31e77115e" providerId="ADAL" clId="{8D2A980E-3084-4D7B-99CE-7CC9E0AE9EEC}" dt="2024-05-28T16:17:01.422" v="119" actId="962"/>
          <ac:picMkLst>
            <pc:docMk/>
            <pc:sldMk cId="974193492" sldId="300"/>
            <ac:picMk id="5122" creationId="{064B4F3D-229D-4F2C-068A-DCF657B28422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50.982" v="167" actId="33553"/>
        <pc:sldMkLst>
          <pc:docMk/>
          <pc:sldMk cId="3051855774" sldId="301"/>
        </pc:sldMkLst>
        <pc:spChg chg="mod">
          <ac:chgData name="Genevieve Bouquet" userId="9ee00270-1c76-4fb6-80ff-36b31e77115e" providerId="ADAL" clId="{8D2A980E-3084-4D7B-99CE-7CC9E0AE9EEC}" dt="2024-05-28T16:17:12.562" v="124" actId="962"/>
          <ac:spMkLst>
            <pc:docMk/>
            <pc:sldMk cId="3051855774" sldId="301"/>
            <ac:spMk id="2" creationId="{D234B646-D3A0-9828-65E1-B53018E91805}"/>
          </ac:spMkLst>
        </pc:spChg>
        <pc:spChg chg="mod">
          <ac:chgData name="Genevieve Bouquet" userId="9ee00270-1c76-4fb6-80ff-36b31e77115e" providerId="ADAL" clId="{8D2A980E-3084-4D7B-99CE-7CC9E0AE9EEC}" dt="2024-05-28T16:19:50.982" v="167" actId="33553"/>
          <ac:spMkLst>
            <pc:docMk/>
            <pc:sldMk cId="3051855774" sldId="301"/>
            <ac:spMk id="13" creationId="{AD4DF155-791C-0EC6-8541-D162AB1AFAF8}"/>
          </ac:spMkLst>
        </pc:spChg>
        <pc:picChg chg="mod">
          <ac:chgData name="Genevieve Bouquet" userId="9ee00270-1c76-4fb6-80ff-36b31e77115e" providerId="ADAL" clId="{8D2A980E-3084-4D7B-99CE-7CC9E0AE9EEC}" dt="2024-05-28T16:17:05.699" v="121" actId="962"/>
          <ac:picMkLst>
            <pc:docMk/>
            <pc:sldMk cId="3051855774" sldId="301"/>
            <ac:picMk id="5" creationId="{44BE0990-80B6-B61F-F305-C16BA59A65A8}"/>
          </ac:picMkLst>
        </pc:picChg>
        <pc:picChg chg="mod">
          <ac:chgData name="Genevieve Bouquet" userId="9ee00270-1c76-4fb6-80ff-36b31e77115e" providerId="ADAL" clId="{8D2A980E-3084-4D7B-99CE-7CC9E0AE9EEC}" dt="2024-05-28T16:17:08.414" v="122" actId="962"/>
          <ac:picMkLst>
            <pc:docMk/>
            <pc:sldMk cId="3051855774" sldId="301"/>
            <ac:picMk id="8" creationId="{8F3A0A9F-A2EC-E6AF-FDBF-29FBEAD94585}"/>
          </ac:picMkLst>
        </pc:picChg>
        <pc:picChg chg="mod">
          <ac:chgData name="Genevieve Bouquet" userId="9ee00270-1c76-4fb6-80ff-36b31e77115e" providerId="ADAL" clId="{8D2A980E-3084-4D7B-99CE-7CC9E0AE9EEC}" dt="2024-05-28T16:17:10.689" v="123" actId="962"/>
          <ac:picMkLst>
            <pc:docMk/>
            <pc:sldMk cId="3051855774" sldId="301"/>
            <ac:picMk id="11" creationId="{0A5DEB8B-D40B-2E8E-04A6-628C17CE835A}"/>
          </ac:picMkLst>
        </pc:picChg>
        <pc:picChg chg="mod">
          <ac:chgData name="Genevieve Bouquet" userId="9ee00270-1c76-4fb6-80ff-36b31e77115e" providerId="ADAL" clId="{8D2A980E-3084-4D7B-99CE-7CC9E0AE9EEC}" dt="2024-05-28T16:17:14.546" v="125" actId="962"/>
          <ac:picMkLst>
            <pc:docMk/>
            <pc:sldMk cId="3051855774" sldId="301"/>
            <ac:picMk id="6146" creationId="{1F3C408A-2618-5B58-B4AB-7F98D48EB2C1}"/>
          </ac:picMkLst>
        </pc:picChg>
        <pc:picChg chg="mod">
          <ac:chgData name="Genevieve Bouquet" userId="9ee00270-1c76-4fb6-80ff-36b31e77115e" providerId="ADAL" clId="{8D2A980E-3084-4D7B-99CE-7CC9E0AE9EEC}" dt="2024-05-28T16:17:16.483" v="126" actId="962"/>
          <ac:picMkLst>
            <pc:docMk/>
            <pc:sldMk cId="3051855774" sldId="301"/>
            <ac:picMk id="6150" creationId="{6633A109-CFCD-4543-06C9-2E3B8ADE90C5}"/>
          </ac:picMkLst>
        </pc:picChg>
      </pc:sldChg>
      <pc:sldChg chg="modSp mod">
        <pc:chgData name="Genevieve Bouquet" userId="9ee00270-1c76-4fb6-80ff-36b31e77115e" providerId="ADAL" clId="{8D2A980E-3084-4D7B-99CE-7CC9E0AE9EEC}" dt="2024-05-28T16:19:56.044" v="168" actId="33553"/>
        <pc:sldMkLst>
          <pc:docMk/>
          <pc:sldMk cId="766968092" sldId="302"/>
        </pc:sldMkLst>
        <pc:spChg chg="mod">
          <ac:chgData name="Genevieve Bouquet" userId="9ee00270-1c76-4fb6-80ff-36b31e77115e" providerId="ADAL" clId="{8D2A980E-3084-4D7B-99CE-7CC9E0AE9EEC}" dt="2024-05-28T16:17:38.402" v="130" actId="962"/>
          <ac:spMkLst>
            <pc:docMk/>
            <pc:sldMk cId="766968092" sldId="302"/>
            <ac:spMk id="3" creationId="{42CD5F00-EA16-9437-763C-881739495AD9}"/>
          </ac:spMkLst>
        </pc:spChg>
        <pc:spChg chg="mod">
          <ac:chgData name="Genevieve Bouquet" userId="9ee00270-1c76-4fb6-80ff-36b31e77115e" providerId="ADAL" clId="{8D2A980E-3084-4D7B-99CE-7CC9E0AE9EEC}" dt="2024-05-28T16:19:56.044" v="168" actId="33553"/>
          <ac:spMkLst>
            <pc:docMk/>
            <pc:sldMk cId="766968092" sldId="302"/>
            <ac:spMk id="13" creationId="{B571CF18-FA0C-B31A-16DD-CD448A0790E1}"/>
          </ac:spMkLst>
        </pc:spChg>
        <pc:picChg chg="mod">
          <ac:chgData name="Genevieve Bouquet" userId="9ee00270-1c76-4fb6-80ff-36b31e77115e" providerId="ADAL" clId="{8D2A980E-3084-4D7B-99CE-7CC9E0AE9EEC}" dt="2024-05-28T16:17:32.460" v="127" actId="962"/>
          <ac:picMkLst>
            <pc:docMk/>
            <pc:sldMk cId="766968092" sldId="302"/>
            <ac:picMk id="5" creationId="{500BE55F-4473-8192-4348-29C202261C31}"/>
          </ac:picMkLst>
        </pc:picChg>
        <pc:picChg chg="mod">
          <ac:chgData name="Genevieve Bouquet" userId="9ee00270-1c76-4fb6-80ff-36b31e77115e" providerId="ADAL" clId="{8D2A980E-3084-4D7B-99CE-7CC9E0AE9EEC}" dt="2024-05-28T16:17:51.990" v="134" actId="962"/>
          <ac:picMkLst>
            <pc:docMk/>
            <pc:sldMk cId="766968092" sldId="302"/>
            <ac:picMk id="6" creationId="{402870FA-4A07-62CC-AB28-FB5BC4E3E507}"/>
          </ac:picMkLst>
        </pc:picChg>
        <pc:picChg chg="mod">
          <ac:chgData name="Genevieve Bouquet" userId="9ee00270-1c76-4fb6-80ff-36b31e77115e" providerId="ADAL" clId="{8D2A980E-3084-4D7B-99CE-7CC9E0AE9EEC}" dt="2024-05-28T16:17:34.460" v="128" actId="962"/>
          <ac:picMkLst>
            <pc:docMk/>
            <pc:sldMk cId="766968092" sldId="302"/>
            <ac:picMk id="8" creationId="{3BA60550-E38C-FD1C-3D4B-EF5F57059BF2}"/>
          </ac:picMkLst>
        </pc:picChg>
        <pc:picChg chg="mod">
          <ac:chgData name="Genevieve Bouquet" userId="9ee00270-1c76-4fb6-80ff-36b31e77115e" providerId="ADAL" clId="{8D2A980E-3084-4D7B-99CE-7CC9E0AE9EEC}" dt="2024-05-28T16:17:36.309" v="129" actId="962"/>
          <ac:picMkLst>
            <pc:docMk/>
            <pc:sldMk cId="766968092" sldId="302"/>
            <ac:picMk id="11" creationId="{2C144E11-818A-304F-3135-088E19679AAD}"/>
          </ac:picMkLst>
        </pc:picChg>
        <pc:picChg chg="mod">
          <ac:chgData name="Genevieve Bouquet" userId="9ee00270-1c76-4fb6-80ff-36b31e77115e" providerId="ADAL" clId="{8D2A980E-3084-4D7B-99CE-7CC9E0AE9EEC}" dt="2024-05-28T16:17:47.304" v="133" actId="962"/>
          <ac:picMkLst>
            <pc:docMk/>
            <pc:sldMk cId="766968092" sldId="302"/>
            <ac:picMk id="4098" creationId="{D78A5141-5ACC-1C66-05EB-FF42382C77A0}"/>
          </ac:picMkLst>
        </pc:picChg>
        <pc:picChg chg="mod">
          <ac:chgData name="Genevieve Bouquet" userId="9ee00270-1c76-4fb6-80ff-36b31e77115e" providerId="ADAL" clId="{8D2A980E-3084-4D7B-99CE-7CC9E0AE9EEC}" dt="2024-05-28T16:17:40.583" v="131" actId="962"/>
          <ac:picMkLst>
            <pc:docMk/>
            <pc:sldMk cId="766968092" sldId="302"/>
            <ac:picMk id="4100" creationId="{BFAAC7E8-6B15-3400-5408-1B8551AE6967}"/>
          </ac:picMkLst>
        </pc:picChg>
        <pc:picChg chg="mod">
          <ac:chgData name="Genevieve Bouquet" userId="9ee00270-1c76-4fb6-80ff-36b31e77115e" providerId="ADAL" clId="{8D2A980E-3084-4D7B-99CE-7CC9E0AE9EEC}" dt="2024-05-28T16:17:42.255" v="132" actId="962"/>
          <ac:picMkLst>
            <pc:docMk/>
            <pc:sldMk cId="766968092" sldId="302"/>
            <ac:picMk id="4102" creationId="{964F4F94-6AAE-0B90-CB55-E2194D647D0E}"/>
          </ac:picMkLst>
        </pc:picChg>
        <pc:picChg chg="mod">
          <ac:chgData name="Genevieve Bouquet" userId="9ee00270-1c76-4fb6-80ff-36b31e77115e" providerId="ADAL" clId="{8D2A980E-3084-4D7B-99CE-7CC9E0AE9EEC}" dt="2024-05-28T16:17:55.480" v="135" actId="962"/>
          <ac:picMkLst>
            <pc:docMk/>
            <pc:sldMk cId="766968092" sldId="302"/>
            <ac:picMk id="4104" creationId="{3C81CB4D-74DC-0B19-4A11-A96D6365D92D}"/>
          </ac:picMkLst>
        </pc:picChg>
        <pc:picChg chg="mod">
          <ac:chgData name="Genevieve Bouquet" userId="9ee00270-1c76-4fb6-80ff-36b31e77115e" providerId="ADAL" clId="{8D2A980E-3084-4D7B-99CE-7CC9E0AE9EEC}" dt="2024-05-28T16:17:57.301" v="136" actId="962"/>
          <ac:picMkLst>
            <pc:docMk/>
            <pc:sldMk cId="766968092" sldId="302"/>
            <ac:picMk id="4106" creationId="{41E2EC61-0A56-B9BE-CF97-A52CFEB58249}"/>
          </ac:picMkLst>
        </pc:picChg>
      </pc:sldChg>
      <pc:sldChg chg="modSp mod">
        <pc:chgData name="Genevieve Bouquet" userId="9ee00270-1c76-4fb6-80ff-36b31e77115e" providerId="ADAL" clId="{8D2A980E-3084-4D7B-99CE-7CC9E0AE9EEC}" dt="2024-05-28T16:20:01.139" v="169" actId="33553"/>
        <pc:sldMkLst>
          <pc:docMk/>
          <pc:sldMk cId="2476350900" sldId="303"/>
        </pc:sldMkLst>
        <pc:spChg chg="mod">
          <ac:chgData name="Genevieve Bouquet" userId="9ee00270-1c76-4fb6-80ff-36b31e77115e" providerId="ADAL" clId="{8D2A980E-3084-4D7B-99CE-7CC9E0AE9EEC}" dt="2024-05-28T16:18:05.655" v="140" actId="962"/>
          <ac:spMkLst>
            <pc:docMk/>
            <pc:sldMk cId="2476350900" sldId="303"/>
            <ac:spMk id="2" creationId="{D234B646-D3A0-9828-65E1-B53018E91805}"/>
          </ac:spMkLst>
        </pc:spChg>
        <pc:spChg chg="mod">
          <ac:chgData name="Genevieve Bouquet" userId="9ee00270-1c76-4fb6-80ff-36b31e77115e" providerId="ADAL" clId="{8D2A980E-3084-4D7B-99CE-7CC9E0AE9EEC}" dt="2024-05-28T16:20:01.139" v="169" actId="33553"/>
          <ac:spMkLst>
            <pc:docMk/>
            <pc:sldMk cId="2476350900" sldId="303"/>
            <ac:spMk id="13" creationId="{AD4DF155-791C-0EC6-8541-D162AB1AFAF8}"/>
          </ac:spMkLst>
        </pc:spChg>
        <pc:picChg chg="mod">
          <ac:chgData name="Genevieve Bouquet" userId="9ee00270-1c76-4fb6-80ff-36b31e77115e" providerId="ADAL" clId="{8D2A980E-3084-4D7B-99CE-7CC9E0AE9EEC}" dt="2024-05-28T16:18:00.353" v="137" actId="962"/>
          <ac:picMkLst>
            <pc:docMk/>
            <pc:sldMk cId="2476350900" sldId="303"/>
            <ac:picMk id="5" creationId="{44BE0990-80B6-B61F-F305-C16BA59A65A8}"/>
          </ac:picMkLst>
        </pc:picChg>
        <pc:picChg chg="mod">
          <ac:chgData name="Genevieve Bouquet" userId="9ee00270-1c76-4fb6-80ff-36b31e77115e" providerId="ADAL" clId="{8D2A980E-3084-4D7B-99CE-7CC9E0AE9EEC}" dt="2024-05-28T16:18:02.070" v="138" actId="962"/>
          <ac:picMkLst>
            <pc:docMk/>
            <pc:sldMk cId="2476350900" sldId="303"/>
            <ac:picMk id="8" creationId="{8F3A0A9F-A2EC-E6AF-FDBF-29FBEAD94585}"/>
          </ac:picMkLst>
        </pc:picChg>
        <pc:picChg chg="mod">
          <ac:chgData name="Genevieve Bouquet" userId="9ee00270-1c76-4fb6-80ff-36b31e77115e" providerId="ADAL" clId="{8D2A980E-3084-4D7B-99CE-7CC9E0AE9EEC}" dt="2024-05-28T16:18:03.831" v="139" actId="962"/>
          <ac:picMkLst>
            <pc:docMk/>
            <pc:sldMk cId="2476350900" sldId="303"/>
            <ac:picMk id="11" creationId="{0A5DEB8B-D40B-2E8E-04A6-628C17CE835A}"/>
          </ac:picMkLst>
        </pc:picChg>
        <pc:picChg chg="mod">
          <ac:chgData name="Genevieve Bouquet" userId="9ee00270-1c76-4fb6-80ff-36b31e77115e" providerId="ADAL" clId="{8D2A980E-3084-4D7B-99CE-7CC9E0AE9EEC}" dt="2024-05-28T16:18:07.927" v="141" actId="962"/>
          <ac:picMkLst>
            <pc:docMk/>
            <pc:sldMk cId="2476350900" sldId="303"/>
            <ac:picMk id="13314" creationId="{C97CC866-69EA-047C-0002-7F720076CB21}"/>
          </ac:picMkLst>
        </pc:picChg>
        <pc:picChg chg="mod">
          <ac:chgData name="Genevieve Bouquet" userId="9ee00270-1c76-4fb6-80ff-36b31e77115e" providerId="ADAL" clId="{8D2A980E-3084-4D7B-99CE-7CC9E0AE9EEC}" dt="2024-05-28T16:18:11.077" v="142" actId="962"/>
          <ac:picMkLst>
            <pc:docMk/>
            <pc:sldMk cId="2476350900" sldId="303"/>
            <ac:picMk id="13316" creationId="{6E729D99-601F-82C7-8780-22C63CA2F7F1}"/>
          </ac:picMkLst>
        </pc:picChg>
      </pc:sldChg>
      <pc:sldChg chg="modSp mod">
        <pc:chgData name="Genevieve Bouquet" userId="9ee00270-1c76-4fb6-80ff-36b31e77115e" providerId="ADAL" clId="{8D2A980E-3084-4D7B-99CE-7CC9E0AE9EEC}" dt="2024-05-28T16:18:49.425" v="148" actId="33553"/>
        <pc:sldMkLst>
          <pc:docMk/>
          <pc:sldMk cId="1862889729" sldId="304"/>
        </pc:sldMkLst>
        <pc:spChg chg="mod">
          <ac:chgData name="Genevieve Bouquet" userId="9ee00270-1c76-4fb6-80ff-36b31e77115e" providerId="ADAL" clId="{8D2A980E-3084-4D7B-99CE-7CC9E0AE9EEC}" dt="2024-05-28T16:18:49.425" v="148" actId="33553"/>
          <ac:spMkLst>
            <pc:docMk/>
            <pc:sldMk cId="1862889729" sldId="304"/>
            <ac:spMk id="11" creationId="{4FC9180F-07DA-1B56-B0B4-CDCC1565ED3E}"/>
          </ac:spMkLst>
        </pc:spChg>
        <pc:picChg chg="mod">
          <ac:chgData name="Genevieve Bouquet" userId="9ee00270-1c76-4fb6-80ff-36b31e77115e" providerId="ADAL" clId="{8D2A980E-3084-4D7B-99CE-7CC9E0AE9EEC}" dt="2024-05-28T16:11:52.037" v="2" actId="962"/>
          <ac:picMkLst>
            <pc:docMk/>
            <pc:sldMk cId="1862889729" sldId="304"/>
            <ac:picMk id="4098" creationId="{D42C0A3A-52E9-A9ED-46F9-1685A8E32954}"/>
          </ac:picMkLst>
        </pc:picChg>
      </pc:sldChg>
      <pc:sldChg chg="delSp modSp mod">
        <pc:chgData name="Genevieve Bouquet" userId="9ee00270-1c76-4fb6-80ff-36b31e77115e" providerId="ADAL" clId="{8D2A980E-3084-4D7B-99CE-7CC9E0AE9EEC}" dt="2024-05-28T16:21:55.537" v="182" actId="962"/>
        <pc:sldMkLst>
          <pc:docMk/>
          <pc:sldMk cId="3520644345" sldId="305"/>
        </pc:sldMkLst>
        <pc:spChg chg="mod">
          <ac:chgData name="Genevieve Bouquet" userId="9ee00270-1c76-4fb6-80ff-36b31e77115e" providerId="ADAL" clId="{8D2A980E-3084-4D7B-99CE-7CC9E0AE9EEC}" dt="2024-05-28T16:20:06.409" v="170" actId="33553"/>
          <ac:spMkLst>
            <pc:docMk/>
            <pc:sldMk cId="3520644345" sldId="305"/>
            <ac:spMk id="9" creationId="{7DAE5AAF-A682-3A8A-5F76-258811A75305}"/>
          </ac:spMkLst>
        </pc:spChg>
        <pc:spChg chg="del">
          <ac:chgData name="Genevieve Bouquet" userId="9ee00270-1c76-4fb6-80ff-36b31e77115e" providerId="ADAL" clId="{8D2A980E-3084-4D7B-99CE-7CC9E0AE9EEC}" dt="2024-05-28T16:18:14.911" v="143" actId="478"/>
          <ac:spMkLst>
            <pc:docMk/>
            <pc:sldMk cId="3520644345" sldId="305"/>
            <ac:spMk id="23" creationId="{6288F3B6-04D1-7440-8B7B-22EA8E1193FE}"/>
          </ac:spMkLst>
        </pc:spChg>
        <pc:picChg chg="mod">
          <ac:chgData name="Genevieve Bouquet" userId="9ee00270-1c76-4fb6-80ff-36b31e77115e" providerId="ADAL" clId="{8D2A980E-3084-4D7B-99CE-7CC9E0AE9EEC}" dt="2024-05-28T16:21:55.537" v="182" actId="962"/>
          <ac:picMkLst>
            <pc:docMk/>
            <pc:sldMk cId="3520644345" sldId="305"/>
            <ac:picMk id="17" creationId="{137065BD-6CB0-4AF9-84BA-C4F1FA110F8B}"/>
          </ac:picMkLst>
        </pc:picChg>
      </pc:sldChg>
      <pc:sldChg chg="delSp modSp mod">
        <pc:chgData name="Genevieve Bouquet" userId="9ee00270-1c76-4fb6-80ff-36b31e77115e" providerId="ADAL" clId="{8D2A980E-3084-4D7B-99CE-7CC9E0AE9EEC}" dt="2024-05-28T16:20:39.638" v="174" actId="962"/>
        <pc:sldMkLst>
          <pc:docMk/>
          <pc:sldMk cId="2217465087" sldId="306"/>
        </pc:sldMkLst>
        <pc:spChg chg="mod">
          <ac:chgData name="Genevieve Bouquet" userId="9ee00270-1c76-4fb6-80ff-36b31e77115e" providerId="ADAL" clId="{8D2A980E-3084-4D7B-99CE-7CC9E0AE9EEC}" dt="2024-05-28T16:18:46.616" v="147" actId="33553"/>
          <ac:spMkLst>
            <pc:docMk/>
            <pc:sldMk cId="2217465087" sldId="306"/>
            <ac:spMk id="9" creationId="{7DAE5AAF-A682-3A8A-5F76-258811A75305}"/>
          </ac:spMkLst>
        </pc:spChg>
        <pc:spChg chg="del">
          <ac:chgData name="Genevieve Bouquet" userId="9ee00270-1c76-4fb6-80ff-36b31e77115e" providerId="ADAL" clId="{8D2A980E-3084-4D7B-99CE-7CC9E0AE9EEC}" dt="2024-05-28T16:11:49.262" v="1" actId="478"/>
          <ac:spMkLst>
            <pc:docMk/>
            <pc:sldMk cId="2217465087" sldId="306"/>
            <ac:spMk id="23" creationId="{6288F3B6-04D1-7440-8B7B-22EA8E1193FE}"/>
          </ac:spMkLst>
        </pc:spChg>
        <pc:picChg chg="mod">
          <ac:chgData name="Genevieve Bouquet" userId="9ee00270-1c76-4fb6-80ff-36b31e77115e" providerId="ADAL" clId="{8D2A980E-3084-4D7B-99CE-7CC9E0AE9EEC}" dt="2024-05-28T16:20:39.638" v="174" actId="962"/>
          <ac:picMkLst>
            <pc:docMk/>
            <pc:sldMk cId="2217465087" sldId="306"/>
            <ac:picMk id="17" creationId="{137065BD-6CB0-4AF9-84BA-C4F1FA110F8B}"/>
          </ac:picMkLst>
        </pc:picChg>
      </pc:sldChg>
      <pc:sldMasterChg chg="del delSldLayout">
        <pc:chgData name="Genevieve Bouquet" userId="9ee00270-1c76-4fb6-80ff-36b31e77115e" providerId="ADAL" clId="{8D2A980E-3084-4D7B-99CE-7CC9E0AE9EEC}" dt="2024-05-29T10:26:38.813" v="185" actId="2696"/>
        <pc:sldMasterMkLst>
          <pc:docMk/>
          <pc:sldMasterMk cId="709813710" sldId="2147483666"/>
        </pc:sldMasterMkLst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3297554437" sldId="2147483667"/>
          </pc:sldLayoutMkLst>
        </pc:sldLayoutChg>
        <pc:sldLayoutChg chg="del">
          <pc:chgData name="Genevieve Bouquet" userId="9ee00270-1c76-4fb6-80ff-36b31e77115e" providerId="ADAL" clId="{8D2A980E-3084-4D7B-99CE-7CC9E0AE9EEC}" dt="2024-05-29T10:26:32.342" v="184" actId="2696"/>
          <pc:sldLayoutMkLst>
            <pc:docMk/>
            <pc:sldMasterMk cId="709813710" sldId="2147483666"/>
            <pc:sldLayoutMk cId="1196431797" sldId="2147483668"/>
          </pc:sldLayoutMkLst>
        </pc:sldLayoutChg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3506800041" sldId="2147483669"/>
          </pc:sldLayoutMkLst>
        </pc:sldLayoutChg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1981445026" sldId="2147483670"/>
          </pc:sldLayoutMkLst>
        </pc:sldLayoutChg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486522062" sldId="2147483671"/>
          </pc:sldLayoutMkLst>
        </pc:sldLayoutChg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535178255" sldId="2147483672"/>
          </pc:sldLayoutMkLst>
        </pc:sldLayoutChg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218401107" sldId="2147483673"/>
          </pc:sldLayoutMkLst>
        </pc:sldLayoutChg>
        <pc:sldLayoutChg chg="del">
          <pc:chgData name="Genevieve Bouquet" userId="9ee00270-1c76-4fb6-80ff-36b31e77115e" providerId="ADAL" clId="{8D2A980E-3084-4D7B-99CE-7CC9E0AE9EEC}" dt="2024-05-29T10:26:38.813" v="185" actId="2696"/>
          <pc:sldLayoutMkLst>
            <pc:docMk/>
            <pc:sldMasterMk cId="709813710" sldId="2147483666"/>
            <pc:sldLayoutMk cId="3145393803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3E596-8748-4C3C-8A71-6D0A72664694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3FAD6-8AA4-4BE4-B5C9-562AA0D57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94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D04CB-A7D6-4368-B89F-56E8B3B8C9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23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FAD6-8AA4-4BE4-B5C9-562AA0D578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418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60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21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Steph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821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Steph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71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Steph </a:t>
            </a:r>
          </a:p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57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280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36759" y="4777194"/>
            <a:ext cx="5335270" cy="3908614"/>
          </a:xfrm>
        </p:spPr>
        <p:txBody>
          <a:bodyPr/>
          <a:lstStyle/>
          <a:p>
            <a:r>
              <a:rPr lang="en-GB" b="1">
                <a:effectLst/>
              </a:rPr>
              <a:t>Steph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469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3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D04CB-A7D6-4368-B89F-56E8B3B8C9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59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73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89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71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93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Steph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822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Maxine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01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FAD6-8AA4-4BE4-B5C9-562AA0D5780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9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Michael – in chat – hands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FAD6-8AA4-4BE4-B5C9-562AA0D5780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7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180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593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9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>
                <a:solidFill>
                  <a:srgbClr val="050505"/>
                </a:solidFill>
                <a:effectLst/>
              </a:rPr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09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44981" y="4777194"/>
            <a:ext cx="6234147" cy="3908614"/>
          </a:xfrm>
        </p:spPr>
        <p:txBody>
          <a:bodyPr/>
          <a:lstStyle/>
          <a:p>
            <a:pPr>
              <a:defRPr/>
            </a:pPr>
            <a:r>
              <a:rPr lang="en-GB">
                <a:latin typeface="Calibri" panose="020F0502020204030204"/>
              </a:rPr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864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Michael</a:t>
            </a:r>
          </a:p>
          <a:p>
            <a:pPr>
              <a:defRPr/>
            </a:pPr>
            <a:endParaRPr lang="en-GB"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51C66-1484-47ED-B6FA-42328F04C6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02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1224-F3FA-55F3-910A-0371B588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A7339-F0EE-CBAA-7FA8-8834C0702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97416-D476-B485-F48B-7183FFF3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9F940-3346-49A1-80D9-8E5E6011098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E4AF2-F989-085E-2F45-70BAF4B7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7632-63C1-D07C-149F-425987F9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E7D8-224A-4299-8BAD-31CD1C2C0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9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F5DA5-1DF5-FA40-8FB7-E315402B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7EE14-DF5D-A446-8109-FBDCD2B14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544FF-BBA2-E54C-B790-45DFA1A0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0C2-6265-F14F-895B-B8989E87741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405A8-0E13-0846-B6B9-C06FF279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8ECA1-5557-E94A-8D87-DB6F2DB0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EE33-9C70-1B4D-83C7-04BD29EBC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4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21508-E378-9D4A-9F9E-006311DC1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18F88-ADE2-CC4F-A16C-C461725F1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547E8-1EFF-D541-BA76-0236FA8D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B50C2-6265-F14F-895B-B8989E87741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9E249-2450-6043-9CDF-19E9D1288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034C8-8488-844C-B5DF-1F5A510D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EE33-9C70-1B4D-83C7-04BD29EBC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92DE-D50D-CB92-1E83-14B00F84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06D39-8F3F-7353-8010-BA5F13933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A8A13-F344-B008-E9A6-594EF400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005D-128A-4D06-8034-C9CF6A5E7330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282E5-8323-3B4C-ACE1-13701FE5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10803-6249-053B-3A2C-CC5D5DEC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F5E0-CC7E-4CD4-85D5-5FEDBD04B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4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C0494-90B2-FC65-9607-E9E78648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0FD65-200B-5737-A22C-6BF9AE65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EF053-3512-0CD4-4F1F-0D02ED9B6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F940-3346-49A1-80D9-8E5E60110986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B8E57-69AE-B8B6-236F-57008B0DD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7EBE4-38B5-A6F5-06D9-A923A0811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E7D8-224A-4299-8BAD-31CD1C2C0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30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F99FC-CBA6-7041-A287-51F20FB1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CD88A-A4D1-3E4F-A691-41809CDAB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B37A2-4649-214E-AB90-C5A97AA5D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B50C2-6265-F14F-895B-B8989E877412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BCDA2-E3D8-CB4F-B41E-F38CA469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6577-2604-CC49-B82D-D8E4C0ACF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6EE33-9C70-1B4D-83C7-04BD29EBC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A5B25F-9DA3-06E0-9729-9AA54892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42233-0836-801C-E22C-4DDD1B88F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AA97A-5BFA-50FB-8741-5DF72AAF1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C005D-128A-4D06-8034-C9CF6A5E7330}" type="datetimeFigureOut">
              <a:rPr lang="en-GB" smtClean="0"/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A4D4-726B-2C7C-8493-FDF11D54F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7166F-FB44-9A8A-76FE-3733AE1B8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8F5E0-CC7E-4CD4-85D5-5FEDBD04B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22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8.emf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11" Type="http://schemas.openxmlformats.org/officeDocument/2006/relationships/image" Target="../media/image38.png"/><Relationship Id="rId5" Type="http://schemas.openxmlformats.org/officeDocument/2006/relationships/image" Target="../media/image10.emf"/><Relationship Id="rId10" Type="http://schemas.openxmlformats.org/officeDocument/2006/relationships/image" Target="../media/image37.svg"/><Relationship Id="rId4" Type="http://schemas.openxmlformats.org/officeDocument/2006/relationships/image" Target="../media/image9.emf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hyperlink" Target="https://fabulosamente.com/empatia-y-alegri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11.emf"/><Relationship Id="rId10" Type="http://schemas.openxmlformats.org/officeDocument/2006/relationships/hyperlink" Target="https://www.preschools.sa.gov.au/stirling-district-kindergarten/our-centre/show-and-tell" TargetMode="External"/><Relationship Id="rId4" Type="http://schemas.openxmlformats.org/officeDocument/2006/relationships/image" Target="../media/image10.emf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ntfamilyhistory.blogspot.com/2017/04/is-technology-helping-us-discover-our.html" TargetMode="External"/><Relationship Id="rId3" Type="http://schemas.openxmlformats.org/officeDocument/2006/relationships/image" Target="../media/image9.emf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hyperlink" Target="https://svgsilh.com/2196f3/image/2028004.html" TargetMode="External"/><Relationship Id="rId5" Type="http://schemas.openxmlformats.org/officeDocument/2006/relationships/image" Target="../media/image11.emf"/><Relationship Id="rId10" Type="http://schemas.openxmlformats.org/officeDocument/2006/relationships/image" Target="../media/image52.svg"/><Relationship Id="rId4" Type="http://schemas.openxmlformats.org/officeDocument/2006/relationships/image" Target="../media/image10.emf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11.emf"/><Relationship Id="rId10" Type="http://schemas.openxmlformats.org/officeDocument/2006/relationships/image" Target="../media/image66.png"/><Relationship Id="rId4" Type="http://schemas.openxmlformats.org/officeDocument/2006/relationships/image" Target="../media/image10.emf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8.png"/><Relationship Id="rId4" Type="http://schemas.openxmlformats.org/officeDocument/2006/relationships/image" Target="../media/image9.emf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emf"/><Relationship Id="rId10" Type="http://schemas.openxmlformats.org/officeDocument/2006/relationships/image" Target="../media/image27.png"/><Relationship Id="rId4" Type="http://schemas.openxmlformats.org/officeDocument/2006/relationships/image" Target="../media/image10.em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5F03-C514-6FC6-CE23-12BD82C1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352" y="182179"/>
            <a:ext cx="11574449" cy="188787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Developing Special Educational Needs and Disabilities (SEND) Provision in Norfolk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17D41-394B-6FDB-986C-9A4DCA1A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8" y="6234550"/>
            <a:ext cx="2942919" cy="44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33AE6E-7282-2959-7244-77C8F96C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98" y="1899039"/>
            <a:ext cx="3815065" cy="77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E62D2-46EF-3B58-7A5D-2478BC6F6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911" y="6022438"/>
            <a:ext cx="976031" cy="661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C26A2-C6CC-F383-68E9-E83B23CDF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854" y="5797979"/>
            <a:ext cx="1080001" cy="1080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5F6E3C-6EDE-DFDC-E41B-9D6944B7166F}"/>
              </a:ext>
            </a:extLst>
          </p:cNvPr>
          <p:cNvSpPr txBox="1"/>
          <p:nvPr/>
        </p:nvSpPr>
        <p:spPr>
          <a:xfrm>
            <a:off x="381352" y="2895729"/>
            <a:ext cx="9305259" cy="330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>
                <a:solidFill>
                  <a:schemeClr val="accent4"/>
                </a:solidFill>
                <a:latin typeface="Calibri" panose="020F0502020204030204"/>
              </a:rPr>
              <a:t>Practice Week May 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4400" b="1">
              <a:solidFill>
                <a:schemeClr val="accent4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4400" b="1">
              <a:solidFill>
                <a:schemeClr val="accent4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Bateman – Assistant Director for SEND Strategic Improvement and Partnerships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>
                <a:solidFill>
                  <a:srgbClr val="00B0F0"/>
                </a:solidFill>
                <a:latin typeface="Calibri" panose="020F0502020204030204"/>
              </a:rPr>
              <a:t>Maxine Blocksidge – Senior Advisor for SEND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 Askew – Senior Advisor for SEND</a:t>
            </a:r>
          </a:p>
        </p:txBody>
      </p:sp>
    </p:spTree>
    <p:extLst>
      <p:ext uri="{BB962C8B-B14F-4D97-AF65-F5344CB8AC3E}">
        <p14:creationId xmlns:p14="http://schemas.microsoft.com/office/powerpoint/2010/main" val="46716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0EC2-3FBE-8120-F623-705234D30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B847DB-2086-B74E-1722-CB9CE380A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7585" y="3119740"/>
            <a:ext cx="8649478" cy="16482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FFCDA0C-9EBD-28DD-9C54-29B29A12B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6916" y="1228067"/>
            <a:ext cx="8640147" cy="1654921"/>
          </a:xfrm>
          <a:prstGeom prst="triangle">
            <a:avLst>
              <a:gd name="adj" fmla="val 4942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359CF7-E595-6189-99D1-3495C8292D77}"/>
              </a:ext>
            </a:extLst>
          </p:cNvPr>
          <p:cNvSpPr/>
          <p:nvPr/>
        </p:nvSpPr>
        <p:spPr>
          <a:xfrm>
            <a:off x="1436916" y="2815000"/>
            <a:ext cx="8640147" cy="307777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NASAPS Community of Practise / Core Group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7BE662-0A36-1335-8E20-6394D5EA602B}"/>
              </a:ext>
            </a:extLst>
          </p:cNvPr>
          <p:cNvSpPr/>
          <p:nvPr/>
        </p:nvSpPr>
        <p:spPr>
          <a:xfrm>
            <a:off x="3308157" y="3330858"/>
            <a:ext cx="1518009" cy="12112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changes and new beginnings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9A518C-2A4F-25EB-E1B1-1E18067CD31A}"/>
              </a:ext>
            </a:extLst>
          </p:cNvPr>
          <p:cNvSpPr/>
          <p:nvPr/>
        </p:nvSpPr>
        <p:spPr>
          <a:xfrm>
            <a:off x="5129197" y="3330858"/>
            <a:ext cx="1526908" cy="12112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adult life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3CD1C75-9975-1B50-8E28-7F2BAF8255A4}"/>
              </a:ext>
            </a:extLst>
          </p:cNvPr>
          <p:cNvSpPr/>
          <p:nvPr/>
        </p:nvSpPr>
        <p:spPr>
          <a:xfrm>
            <a:off x="6959136" y="3330858"/>
            <a:ext cx="1378043" cy="12112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family is supported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0D5BB9-8918-3962-96B9-6C95862D55CD}"/>
              </a:ext>
            </a:extLst>
          </p:cNvPr>
          <p:cNvSpPr/>
          <p:nvPr/>
        </p:nvSpPr>
        <p:spPr>
          <a:xfrm>
            <a:off x="2096949" y="2270472"/>
            <a:ext cx="7512115" cy="3077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Inclusion Partnership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(LIP)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0432894-5059-7483-C2C8-5664744512EC}"/>
              </a:ext>
            </a:extLst>
          </p:cNvPr>
          <p:cNvSpPr/>
          <p:nvPr/>
        </p:nvSpPr>
        <p:spPr>
          <a:xfrm>
            <a:off x="3089105" y="1725943"/>
            <a:ext cx="5527803" cy="30777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 and Young People Strategic Alliance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(CYPSA)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41D10F7-8E07-F795-E828-5D6FFE32AA27}"/>
              </a:ext>
            </a:extLst>
          </p:cNvPr>
          <p:cNvSpPr/>
          <p:nvPr/>
        </p:nvSpPr>
        <p:spPr>
          <a:xfrm>
            <a:off x="8640208" y="3330858"/>
            <a:ext cx="1378043" cy="12112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friends and activities</a:t>
            </a: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1BCFE43D-9C2F-07A9-94CB-5B3486EA0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8790" y="187428"/>
            <a:ext cx="6935681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Norfolk Area SEND and Alternative Provision Strategy (NASAPS)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578C6AA-847B-4842-DCA1-D477F0E24B26}"/>
              </a:ext>
            </a:extLst>
          </p:cNvPr>
          <p:cNvSpPr/>
          <p:nvPr/>
        </p:nvSpPr>
        <p:spPr>
          <a:xfrm>
            <a:off x="1497081" y="3330858"/>
            <a:ext cx="1508045" cy="121122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learning and development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6293C6-0B63-E6E2-1FD3-C41ABD0B6B40}"/>
              </a:ext>
            </a:extLst>
          </p:cNvPr>
          <p:cNvSpPr/>
          <p:nvPr/>
        </p:nvSpPr>
        <p:spPr>
          <a:xfrm>
            <a:off x="4103851" y="1181414"/>
            <a:ext cx="3498309" cy="307777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and Wellbeing Board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5EDD60E-CE3D-20B2-D0C9-D5D418B81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6224" y="3154109"/>
            <a:ext cx="149290" cy="1495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DE55A32-2613-BC12-E7C3-F8318611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0543" y="3160919"/>
            <a:ext cx="149290" cy="1495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8689CEE-3C3F-E9C8-259A-F3E1D7391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6458" y="3152027"/>
            <a:ext cx="149290" cy="1495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2D0EB17D-45F3-1687-4A51-A1D902D7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5422" y="3152027"/>
            <a:ext cx="149290" cy="1495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1D3E96D-5B1C-A525-016B-A11D7F7B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9417" y="3152027"/>
            <a:ext cx="149290" cy="1495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8FD7BA-F273-52E6-527F-40523646B448}"/>
              </a:ext>
            </a:extLst>
          </p:cNvPr>
          <p:cNvSpPr txBox="1"/>
          <p:nvPr/>
        </p:nvSpPr>
        <p:spPr>
          <a:xfrm>
            <a:off x="1455091" y="4797200"/>
            <a:ext cx="15920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yrial Sans Pro Regular"/>
                <a:ea typeface="+mn-ea"/>
                <a:cs typeface="+mn-cs"/>
              </a:rPr>
              <a:t>Our actions will focus on developing inclusive provision though listening to the voices of children and young people and understanding their experiences.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940366-9226-DF48-71CD-63A57560EEA8}"/>
              </a:ext>
            </a:extLst>
          </p:cNvPr>
          <p:cNvSpPr txBox="1"/>
          <p:nvPr/>
        </p:nvSpPr>
        <p:spPr>
          <a:xfrm>
            <a:off x="3254797" y="4797200"/>
            <a:ext cx="15650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yrial Sans Pro Regular"/>
                <a:ea typeface="+mn-ea"/>
                <a:cs typeface="+mn-cs"/>
              </a:rPr>
              <a:t>Our actions will focus on supporting children and young people and their families through involving them in planning for their next steps.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CD797F-8A11-1F4B-9917-6741256B0CB9}"/>
              </a:ext>
            </a:extLst>
          </p:cNvPr>
          <p:cNvSpPr txBox="1"/>
          <p:nvPr/>
        </p:nvSpPr>
        <p:spPr>
          <a:xfrm>
            <a:off x="5116614" y="4797200"/>
            <a:ext cx="15269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yrial Sans Pro Regular"/>
                <a:ea typeface="+mn-ea"/>
                <a:cs typeface="+mn-cs"/>
              </a:rPr>
              <a:t>Our actions will focus on giving young people the information they need to make choices and become more independent as they move into adult life.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0A2B92-FB82-581C-8E13-5969F6C61812}"/>
              </a:ext>
            </a:extLst>
          </p:cNvPr>
          <p:cNvSpPr txBox="1"/>
          <p:nvPr/>
        </p:nvSpPr>
        <p:spPr>
          <a:xfrm>
            <a:off x="6893605" y="4797200"/>
            <a:ext cx="14795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yrial Sans Pro Regular"/>
                <a:ea typeface="+mn-ea"/>
                <a:cs typeface="+mn-cs"/>
              </a:rPr>
              <a:t>Our actions will focus on listening to what families need and providing easy access to information, advice, help and support.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934BE2C-6EB0-2170-C510-E9DB072699A3}"/>
              </a:ext>
            </a:extLst>
          </p:cNvPr>
          <p:cNvSpPr txBox="1"/>
          <p:nvPr/>
        </p:nvSpPr>
        <p:spPr>
          <a:xfrm>
            <a:off x="8615040" y="4797200"/>
            <a:ext cx="137804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yrial Sans Pro Regular"/>
                <a:ea typeface="+mn-ea"/>
                <a:cs typeface="+mn-cs"/>
              </a:rPr>
              <a:t>Our actions will focus on widening the choice of activities for children and young people across Norfolk. 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AEAB3F-300D-1257-44FA-52ABAF56E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36094" y="4666964"/>
            <a:ext cx="142613" cy="142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70CFC7-0BAF-6957-F0FA-A4339569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7610" y="4666964"/>
            <a:ext cx="142613" cy="142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8C939DD-F054-5821-71D7-80B9D32D4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39251" y="4666964"/>
            <a:ext cx="142613" cy="142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AACD105-A12A-D3B3-F6D7-BB2544A1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0795" y="4666964"/>
            <a:ext cx="142613" cy="142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FAC85A-0453-DBD8-BFD8-883709075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7220" y="4666964"/>
            <a:ext cx="142613" cy="1426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AC5162-864A-5E41-8E41-CE1BDA025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681" y="0"/>
            <a:ext cx="8853319" cy="7463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6665B8-3471-554F-B8E9-FBEBE637B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46" y="358012"/>
            <a:ext cx="1705283" cy="7487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2A29AB-326F-0A47-96DE-196949BC7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78678" y="-582406"/>
            <a:ext cx="9831860" cy="983186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>
              <a:solidFill>
                <a:srgbClr val="FFC000"/>
              </a:solidFill>
              <a:cs typeface="Calibri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8B7816A-1C8A-F447-A59E-9C4787369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6246" y="2092360"/>
            <a:ext cx="4726255" cy="1715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>
              <a:solidFill>
                <a:srgbClr val="E8508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0CE8-F6F8-EB44-8681-FA1D66543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46" y="358012"/>
            <a:ext cx="1705283" cy="7487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B184-EDA6-8F4A-AD33-E80652E4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67682" y="0"/>
            <a:ext cx="1824318" cy="103412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8114E2F-61DE-D24E-91BC-8053BCA4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1802" y="6181794"/>
            <a:ext cx="2927531" cy="2927531"/>
          </a:xfrm>
          <a:prstGeom prst="ellipse">
            <a:avLst/>
          </a:prstGeom>
          <a:solidFill>
            <a:srgbClr val="E85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13B935-6C40-157F-258D-2A92CCF216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103" y="1822566"/>
            <a:ext cx="6121546" cy="45243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Norfolk Area SEND Strategy (NASS)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2019-2023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Norfolk Special Educational Needs and Disability (SEND) Alternative Provision (AP) Strategy (NASAPS) 2024-29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A68FDDC-C7FF-53E9-7394-D0D69AABF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6584" y="3526371"/>
            <a:ext cx="398584" cy="56270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85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70F32-2596-BA1F-B7FF-239F3DFAA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18F87-F5A5-1632-BBED-564DD6D5E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655" y="6151451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D0FD8-7572-9BCD-D63F-02960F1E5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923" y="6328480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51585-5D57-FB17-D031-295A8C4D9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414" y="6428092"/>
            <a:ext cx="1016285" cy="324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464C5-FAAE-B1EC-5A0A-220E6287C9D4}"/>
              </a:ext>
            </a:extLst>
          </p:cNvPr>
          <p:cNvSpPr txBox="1"/>
          <p:nvPr/>
        </p:nvSpPr>
        <p:spPr>
          <a:xfrm>
            <a:off x="481302" y="1094509"/>
            <a:ext cx="4349316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E8508C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enable all children and young people (CYP) with special educational needs and disabilities (SEND) to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FLOURISH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creating a supportive and inclusive community that will: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 relationships with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support networks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CYP’s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personal growth through education that meets their needs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support to prepare CYP for adult life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CYP to develop skills that help them to express themselves, be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understood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influence decision making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families and CYP to have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thrive</a:t>
            </a:r>
            <a:r>
              <a:rPr lang="en-GB" sz="1600">
                <a:latin typeface="Calibri" panose="020F0502020204030204"/>
              </a:rPr>
              <a:t> 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CYP to be confident in themselves and who they are as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individuals</a:t>
            </a:r>
            <a:endParaRPr lang="en-GB" sz="1600" b="0" i="0" u="none" strike="noStrike" kern="1200" cap="none" spc="0" normalizeH="0" baseline="0" noProof="0">
              <a:ln>
                <a:noFill/>
              </a:ln>
              <a:solidFill>
                <a:srgbClr val="E8508C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community, where CYP are included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CYP to lead their best </a:t>
            </a:r>
            <a:r>
              <a:rPr kumimoji="0" lang="en-GB" sz="1600" b="1" u="none" strike="noStrike" kern="1200" cap="none" spc="0" normalizeH="0" baseline="0" noProof="0">
                <a:ln>
                  <a:noFill/>
                </a:ln>
                <a:solidFill>
                  <a:srgbClr val="E850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lives</a:t>
            </a:r>
            <a:endParaRPr lang="en-GB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124A82-FCA1-4A6F-CC36-607643003E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1302" y="345107"/>
            <a:ext cx="11595084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Norfolk Area SEND and Alternative Provision Strategy mission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9F244E-9A9B-C1F6-97BC-4D9E5739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589" y="4759501"/>
            <a:ext cx="1767405" cy="1220491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8788430-9B0B-952A-B30D-2136CC381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49" y="1736398"/>
            <a:ext cx="1767405" cy="1200510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4AF01-6D90-887C-EEF8-DC00E53D7BB5}"/>
              </a:ext>
            </a:extLst>
          </p:cNvPr>
          <p:cNvSpPr txBox="1"/>
          <p:nvPr/>
        </p:nvSpPr>
        <p:spPr>
          <a:xfrm>
            <a:off x="8764511" y="1148474"/>
            <a:ext cx="334356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Flourish Awards 2023 </a:t>
            </a:r>
            <a:endParaRPr lang="en-GB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837F8-57DF-1F4F-65C2-2F387C3FF6A9}"/>
              </a:ext>
            </a:extLst>
          </p:cNvPr>
          <p:cNvSpPr txBox="1"/>
          <p:nvPr/>
        </p:nvSpPr>
        <p:spPr>
          <a:xfrm>
            <a:off x="5100050" y="1816937"/>
            <a:ext cx="3804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FAB432"/>
                </a:solidFill>
              </a:rPr>
              <a:t>Working as a Community of Practice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3E5DBB30-9A7C-287F-F157-DEA6A708F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230" y="3062392"/>
            <a:ext cx="2524125" cy="1571625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E906017-95F1-148A-28EA-18EF95C0F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0641" y="2321704"/>
            <a:ext cx="3433869" cy="3164696"/>
          </a:xfrm>
          <a:prstGeom prst="ellipse">
            <a:avLst/>
          </a:prstGeom>
          <a:solidFill>
            <a:srgbClr val="FAB4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92116-0DCD-6FB4-9538-0919FE9B2578}"/>
              </a:ext>
            </a:extLst>
          </p:cNvPr>
          <p:cNvSpPr txBox="1"/>
          <p:nvPr/>
        </p:nvSpPr>
        <p:spPr>
          <a:xfrm>
            <a:off x="5665422" y="2878708"/>
            <a:ext cx="2764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/>
              <a:t>‘Equal partners sharing a passion and responsibility for improving outcomes for children and young people with SEND’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6943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BDC70-AC82-22C1-ADB9-C56F5D6C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6C72DB-B6DE-DA05-4719-264E62BFF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975" y="5511800"/>
            <a:ext cx="2006600" cy="134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F04F6C-ED32-1D3B-B213-ACC12483E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0" y="6139019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35138-22B5-9DED-0EEB-C0A7431C3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220" y="6275988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EA4911-3F21-E666-A367-95C705796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004" y="6380980"/>
            <a:ext cx="1016285" cy="324243"/>
          </a:xfrm>
          <a:prstGeom prst="rect">
            <a:avLst/>
          </a:prstGeom>
        </p:spPr>
      </p:pic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EF17D1BF-66FD-E8A2-0DBD-FC765DC9D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613" y="1585446"/>
            <a:ext cx="2560320" cy="2560320"/>
          </a:xfrm>
          <a:prstGeom prst="rect">
            <a:avLst/>
          </a:prstGeom>
        </p:spPr>
      </p:pic>
      <p:pic>
        <p:nvPicPr>
          <p:cNvPr id="8" name="Graphic 7" descr="Bar chart with solid fill">
            <a:extLst>
              <a:ext uri="{FF2B5EF4-FFF2-40B4-BE49-F238E27FC236}">
                <a16:creationId xmlns:a16="http://schemas.microsoft.com/office/drawing/2014/main" id="{FFB0CC4F-95EB-B916-DE34-9186DB28DA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86612" y="1585446"/>
            <a:ext cx="2560320" cy="2560320"/>
          </a:xfrm>
          <a:prstGeom prst="rect">
            <a:avLst/>
          </a:prstGeom>
        </p:spPr>
      </p:pic>
      <p:pic>
        <p:nvPicPr>
          <p:cNvPr id="11" name="Graphic 10" descr="Document with solid fill">
            <a:extLst>
              <a:ext uri="{FF2B5EF4-FFF2-40B4-BE49-F238E27FC236}">
                <a16:creationId xmlns:a16="http://schemas.microsoft.com/office/drawing/2014/main" id="{AC76DB18-BBB4-2435-5FE0-02EA9E9DA2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4660" y="1585446"/>
            <a:ext cx="2560320" cy="2560320"/>
          </a:xfrm>
          <a:prstGeom prst="rect">
            <a:avLst/>
          </a:prstGeom>
        </p:spPr>
      </p:pic>
      <p:pic>
        <p:nvPicPr>
          <p:cNvPr id="13" name="Graphic 12" descr="Customer review with solid fill">
            <a:extLst>
              <a:ext uri="{FF2B5EF4-FFF2-40B4-BE49-F238E27FC236}">
                <a16:creationId xmlns:a16="http://schemas.microsoft.com/office/drawing/2014/main" id="{BCED34E7-84FB-B9FE-26EC-4072E5813F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70636" y="1585446"/>
            <a:ext cx="2560320" cy="256032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E011BEDA-E4D6-214E-36F2-7D46CBEFC2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0555" y="327621"/>
            <a:ext cx="8850889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this strategy is being developed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109CF-25F4-9499-D4B9-A8BD03C3FA3E}"/>
              </a:ext>
            </a:extLst>
          </p:cNvPr>
          <p:cNvSpPr txBox="1"/>
          <p:nvPr/>
        </p:nvSpPr>
        <p:spPr>
          <a:xfrm>
            <a:off x="610562" y="4200594"/>
            <a:ext cx="248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E8508C"/>
                </a:solidFill>
              </a:rPr>
              <a:t>SEND surveys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3A4CA6-ED52-8F5C-593D-A4820071D695}"/>
              </a:ext>
            </a:extLst>
          </p:cNvPr>
          <p:cNvSpPr txBox="1"/>
          <p:nvPr/>
        </p:nvSpPr>
        <p:spPr>
          <a:xfrm>
            <a:off x="3257668" y="4200594"/>
            <a:ext cx="2746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67C5EA"/>
                </a:solidFill>
              </a:rPr>
              <a:t>Data- informed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E0580B-AB12-BEB0-A94E-60532B2CDA60}"/>
              </a:ext>
            </a:extLst>
          </p:cNvPr>
          <p:cNvSpPr txBox="1"/>
          <p:nvPr/>
        </p:nvSpPr>
        <p:spPr>
          <a:xfrm>
            <a:off x="6216461" y="4200593"/>
            <a:ext cx="2746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AB432"/>
                </a:solidFill>
              </a:rPr>
              <a:t>Co-production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88137-4615-9BAF-B682-73577928B224}"/>
              </a:ext>
            </a:extLst>
          </p:cNvPr>
          <p:cNvSpPr txBox="1"/>
          <p:nvPr/>
        </p:nvSpPr>
        <p:spPr>
          <a:xfrm>
            <a:off x="9262643" y="4200592"/>
            <a:ext cx="240984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rgbClr val="9674C2"/>
                </a:solidFill>
              </a:rPr>
              <a:t>Consultation</a:t>
            </a:r>
          </a:p>
        </p:txBody>
      </p:sp>
    </p:spTree>
    <p:extLst>
      <p:ext uri="{BB962C8B-B14F-4D97-AF65-F5344CB8AC3E}">
        <p14:creationId xmlns:p14="http://schemas.microsoft.com/office/powerpoint/2010/main" val="264717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9CF1D-6D33-CB51-835F-9C4482A9D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B0EE91-3CBD-9F8B-F645-BC26C066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10920321" y="6996"/>
            <a:ext cx="1271437" cy="828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FC4683-020F-B373-06C3-31A01D074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4" y="6096978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7642FA-7494-ED1A-A0FA-A66FB187D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44" y="6233947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3EE21-363E-0480-3A57-5DF347C3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128" y="6338939"/>
            <a:ext cx="1016285" cy="3242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089348-599C-16E8-6897-A62BB79D8E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3541" y="289460"/>
            <a:ext cx="970491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do we mean by co-production in Norfolk?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9E67D-0E0F-799A-847D-BE19C6A3048A}"/>
              </a:ext>
            </a:extLst>
          </p:cNvPr>
          <p:cNvSpPr txBox="1"/>
          <p:nvPr/>
        </p:nvSpPr>
        <p:spPr>
          <a:xfrm>
            <a:off x="1019295" y="2090171"/>
            <a:ext cx="485813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“Working together and communicating as equals. Understanding and valuing one another’s unique insights and expertise to create a plan to bring about positive change.”</a:t>
            </a:r>
            <a:endParaRPr lang="en-GB" sz="28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3CA7F3-F996-0E7C-2F10-34B63DDD3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55" y="1371599"/>
            <a:ext cx="4362450" cy="411480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4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AC5162-864A-5E41-8E41-CE1BDA025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681" y="0"/>
            <a:ext cx="8853319" cy="74631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2A29AB-326F-0A47-96DE-196949BC7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78678" y="-582406"/>
            <a:ext cx="9831860" cy="983186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0CE8-F6F8-EB44-8681-FA1D66543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96" y="6000896"/>
            <a:ext cx="1705283" cy="7487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18B184-EDA6-8F4A-AD33-E80652E4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67682" y="0"/>
            <a:ext cx="1824318" cy="103412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8114E2F-61DE-D24E-91BC-8053BCA4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1802" y="6181794"/>
            <a:ext cx="2927531" cy="2927531"/>
          </a:xfrm>
          <a:prstGeom prst="ellipse">
            <a:avLst/>
          </a:prstGeom>
          <a:solidFill>
            <a:srgbClr val="E85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ECB4F-168E-8243-56F6-939FB37141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296" y="2534543"/>
            <a:ext cx="5788769" cy="26776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Themes and priorities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learning and development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changes and new beginnings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adult life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family is supported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friends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23260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46939-6A3E-F7F2-E225-1CE215AD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81220-C8F7-F421-528D-60838E56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242" y="6237923"/>
            <a:ext cx="682346" cy="465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7808-FAE9-0583-67CA-D15E16F4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401" y="6352922"/>
            <a:ext cx="905085" cy="307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A24-C77B-21CA-F59E-367523607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083" y="6442303"/>
            <a:ext cx="682346" cy="2177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B419C3-5254-92DD-9D30-A6D2ACE740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5117" y="154842"/>
            <a:ext cx="11681766" cy="10464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learning and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learning opportunities and experiences help me to become the best that I can be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2997B6F-FCD3-E1C9-5A16-6B16A162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42018" y="3373882"/>
            <a:ext cx="694865" cy="630666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629C19-AFB5-0EFC-E39D-85EB1161F123}"/>
              </a:ext>
            </a:extLst>
          </p:cNvPr>
          <p:cNvSpPr txBox="1"/>
          <p:nvPr/>
        </p:nvSpPr>
        <p:spPr>
          <a:xfrm>
            <a:off x="264608" y="1316095"/>
            <a:ext cx="392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AB432"/>
                </a:solidFill>
              </a:rPr>
              <a:t>Developments and successes 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18A4D50E-4B7F-969A-937E-C468502F0E5C}"/>
              </a:ext>
            </a:extLst>
          </p:cNvPr>
          <p:cNvSpPr/>
          <p:nvPr/>
        </p:nvSpPr>
        <p:spPr>
          <a:xfrm>
            <a:off x="106514" y="4222784"/>
            <a:ext cx="3496995" cy="2269185"/>
          </a:xfrm>
          <a:prstGeom prst="hexagon">
            <a:avLst/>
          </a:prstGeom>
          <a:solidFill>
            <a:srgbClr val="7C5EA4"/>
          </a:solidFill>
          <a:ln w="28575">
            <a:solidFill>
              <a:srgbClr val="00B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“Thank you from the bottom of our hearts. You’ve helped my child so much this last year and we are forever thankful.”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9F69059E-A0F8-CD66-88B6-955C5A9CBE08}"/>
              </a:ext>
            </a:extLst>
          </p:cNvPr>
          <p:cNvSpPr/>
          <p:nvPr/>
        </p:nvSpPr>
        <p:spPr>
          <a:xfrm>
            <a:off x="262450" y="1790277"/>
            <a:ext cx="3496995" cy="2269185"/>
          </a:xfrm>
          <a:prstGeom prst="hexagon">
            <a:avLst/>
          </a:prstGeom>
          <a:solidFill>
            <a:srgbClr val="7C5EA4"/>
          </a:solidFill>
          <a:ln w="28575">
            <a:solidFill>
              <a:srgbClr val="00B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feel safe in the Base. It’s calm and peaceful.”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339AA1E1-B8D5-E833-12AB-D6A3C1EEB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7"/>
          <a:stretch/>
        </p:blipFill>
        <p:spPr bwMode="auto">
          <a:xfrm>
            <a:off x="3350333" y="2789455"/>
            <a:ext cx="3499712" cy="2960796"/>
          </a:xfrm>
          <a:prstGeom prst="hexagon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28EC94-9047-0A51-F555-FBE322F6CDD9}"/>
              </a:ext>
            </a:extLst>
          </p:cNvPr>
          <p:cNvSpPr txBox="1"/>
          <p:nvPr/>
        </p:nvSpPr>
        <p:spPr>
          <a:xfrm>
            <a:off x="3350333" y="5837255"/>
            <a:ext cx="324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Specialist Resource Bases (SRB)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CFC2AE-7326-B99A-68F7-4F45127D973B}"/>
              </a:ext>
            </a:extLst>
          </p:cNvPr>
          <p:cNvSpPr txBox="1"/>
          <p:nvPr/>
        </p:nvSpPr>
        <p:spPr>
          <a:xfrm>
            <a:off x="7656757" y="1593094"/>
            <a:ext cx="277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Guide for SENDCos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806B13-D2BD-3F98-032D-549D8769E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23" y="2130862"/>
            <a:ext cx="2694416" cy="381260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76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46939-6A3E-F7F2-E225-1CE215AD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81220-C8F7-F421-528D-60838E56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89" y="6226727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7808-FAE9-0583-67CA-D15E16F4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110" y="6268529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A24-C77B-21CA-F59E-367523607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907" y="6341247"/>
            <a:ext cx="1016285" cy="324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B447CA-D0B0-C724-C4DC-63520BC9C240}"/>
              </a:ext>
            </a:extLst>
          </p:cNvPr>
          <p:cNvSpPr txBox="1"/>
          <p:nvPr/>
        </p:nvSpPr>
        <p:spPr>
          <a:xfrm>
            <a:off x="336635" y="1534686"/>
            <a:ext cx="4125516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8508C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/>
              <a:t>Priorities</a:t>
            </a: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i="0" u="none" strike="noStrike">
                <a:effectLst/>
                <a:latin typeface="Calibri" panose="020F0502020204030204" pitchFamily="34" charset="0"/>
              </a:rPr>
              <a:t>My education meets my needs and the needs of my family</a:t>
            </a: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effectLst/>
                <a:latin typeface="Calibri" panose="020F0502020204030204" pitchFamily="34" charset="0"/>
              </a:rPr>
              <a:t>My family and I welcome, </a:t>
            </a:r>
            <a:r>
              <a:rPr lang="en-GB" sz="2000">
                <a:latin typeface="Calibri" panose="020F0502020204030204" pitchFamily="34" charset="0"/>
              </a:rPr>
              <a:t>safe and included in my place of education</a:t>
            </a: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i="0" u="none" strike="noStrike">
                <a:effectLst/>
                <a:latin typeface="Calibri" panose="020F0502020204030204" pitchFamily="34" charset="0"/>
              </a:rPr>
              <a:t>All the adults in my place of education can meet my needs</a:t>
            </a:r>
            <a:endParaRPr lang="en-US" sz="2000" i="0">
              <a:effectLst/>
              <a:latin typeface="Arial" panose="020B0604020202020204" pitchFamily="34" charset="0"/>
            </a:endParaRP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b="1" i="0" u="none" strike="noStrike">
                <a:solidFill>
                  <a:srgbClr val="E8508C"/>
                </a:solidFill>
                <a:effectLst/>
                <a:latin typeface="Calibri" panose="020F0502020204030204" pitchFamily="34" charset="0"/>
              </a:rPr>
              <a:t>I </a:t>
            </a:r>
            <a:r>
              <a:rPr lang="en-GB" sz="2000" b="1">
                <a:solidFill>
                  <a:srgbClr val="E8508C"/>
                </a:solidFill>
                <a:latin typeface="Calibri" panose="020F0502020204030204" pitchFamily="34" charset="0"/>
              </a:rPr>
              <a:t>can share my views about my education and feel that they are listened to </a:t>
            </a: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effectLst/>
                <a:latin typeface="Calibri" panose="020F0502020204030204" pitchFamily="34" charset="0"/>
              </a:rPr>
              <a:t>I am provided with exciting experiences that help me learn</a:t>
            </a:r>
            <a:endParaRPr lang="en-GB" sz="2000" b="0" i="0"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320EC89-28FA-6AA0-EDB8-4E7C834EBD13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4468999"/>
          <a:ext cx="575936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9365">
                  <a:extLst>
                    <a:ext uri="{9D8B030D-6E8A-4147-A177-3AD203B41FA5}">
                      <a16:colId xmlns:a16="http://schemas.microsoft.com/office/drawing/2014/main" val="37471432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60513"/>
                  </a:ext>
                </a:extLst>
              </a:tr>
              <a:tr h="343609">
                <a:tc>
                  <a:txBody>
                    <a:bodyPr/>
                    <a:lstStyle/>
                    <a:p>
                      <a:r>
                        <a:rPr lang="en-GB" sz="2400"/>
                        <a:t>Implement training for professionals on person-centred approaches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01555"/>
                  </a:ext>
                </a:extLst>
              </a:tr>
            </a:tbl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E502163C-7049-2792-7083-FED49BD26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22537">
            <a:off x="4857230" y="4111103"/>
            <a:ext cx="843690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E18D11F-B74A-402D-6608-6FADCBC22F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4052" y="234551"/>
            <a:ext cx="1096020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learning and development - priorities and actions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3A7E3D-8E9C-CC52-6209-A99A28BF3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29849" y="1452623"/>
            <a:ext cx="2509055" cy="2777592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sp>
        <p:nvSpPr>
          <p:cNvPr id="10" name="AutoShape 2" descr="image">
            <a:extLst>
              <a:ext uri="{FF2B5EF4-FFF2-40B4-BE49-F238E27FC236}">
                <a16:creationId xmlns:a16="http://schemas.microsoft.com/office/drawing/2014/main" id="{56B31934-B8F6-5AEC-42F9-7BB863342B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529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64674-11E5-3F6C-627A-56825A891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D44F77-B04E-B0D2-BFA7-E9EA50169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305" y="6267481"/>
            <a:ext cx="635970" cy="433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EE6AF-2FB2-6CE6-91EB-2380D9B65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390" y="6464533"/>
            <a:ext cx="697239" cy="236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F1C75-0327-CBB5-CCE9-37E0BB8B0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9120" y="6482414"/>
            <a:ext cx="853016" cy="272152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3A4461C-BB7F-B012-B62D-59094DD1B3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8757" y="101498"/>
            <a:ext cx="11937615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changes and new beginnings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family and I understand and prepare for the choices I can make about changes in my life, for example, changing schools, choosing a hobby, moving house, choosing and making new friends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BEED6-BCF5-F4C8-7CD1-530F29B1F326}"/>
              </a:ext>
            </a:extLst>
          </p:cNvPr>
          <p:cNvSpPr txBox="1"/>
          <p:nvPr/>
        </p:nvSpPr>
        <p:spPr>
          <a:xfrm>
            <a:off x="106473" y="1783390"/>
            <a:ext cx="4616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AB432"/>
                </a:solidFill>
              </a:rPr>
              <a:t>Developments and successes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E3A5954-FA20-1DB7-4204-00C89511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34430" y="3224116"/>
            <a:ext cx="843690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690285-5BF8-8002-D66D-CAFC39006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71" y="3551458"/>
            <a:ext cx="2882564" cy="1424336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FFB87DB-7D20-D8DD-AEE2-B970A372D89C}"/>
              </a:ext>
            </a:extLst>
          </p:cNvPr>
          <p:cNvSpPr/>
          <p:nvPr/>
        </p:nvSpPr>
        <p:spPr>
          <a:xfrm>
            <a:off x="254011" y="2315022"/>
            <a:ext cx="2475181" cy="1032373"/>
          </a:xfrm>
          <a:prstGeom prst="wedgeRoundRectCallout">
            <a:avLst>
              <a:gd name="adj1" fmla="val 40451"/>
              <a:gd name="adj2" fmla="val 957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Really love this document as it is based around the child…we love it!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58D8F-D2FE-5EF5-1B7D-B30D23719D86}"/>
              </a:ext>
            </a:extLst>
          </p:cNvPr>
          <p:cNvSpPr txBox="1"/>
          <p:nvPr/>
        </p:nvSpPr>
        <p:spPr>
          <a:xfrm>
            <a:off x="21654" y="6331764"/>
            <a:ext cx="855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Early Years Supporting transition and inclusion record transition (STAIR) document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C1C14-5235-86A0-96F3-1EC333B33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431" y="2569437"/>
            <a:ext cx="3314023" cy="2357126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93C58658-ACB3-AF3C-2AE0-56E3DBA62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4439" y="2588203"/>
            <a:ext cx="3373112" cy="2319593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sp>
        <p:nvSpPr>
          <p:cNvPr id="3073" name="TextBox 3072">
            <a:extLst>
              <a:ext uri="{FF2B5EF4-FFF2-40B4-BE49-F238E27FC236}">
                <a16:creationId xmlns:a16="http://schemas.microsoft.com/office/drawing/2014/main" id="{DA4AA371-D52F-2E74-21A4-C5F01A5DA007}"/>
              </a:ext>
            </a:extLst>
          </p:cNvPr>
          <p:cNvSpPr txBox="1"/>
          <p:nvPr/>
        </p:nvSpPr>
        <p:spPr>
          <a:xfrm>
            <a:off x="5681771" y="2065982"/>
            <a:ext cx="335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Health Check 14</a:t>
            </a:r>
            <a:r>
              <a:rPr lang="en-GB" b="1" baseline="30000">
                <a:solidFill>
                  <a:schemeClr val="bg1"/>
                </a:solidFill>
              </a:rPr>
              <a:t>th</a:t>
            </a:r>
            <a:r>
              <a:rPr lang="en-GB" b="1">
                <a:solidFill>
                  <a:schemeClr val="bg1"/>
                </a:solidFill>
              </a:rPr>
              <a:t> Birthday 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0E2D8-A856-BBE1-2FBA-301B15DFF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320698" y="4761921"/>
            <a:ext cx="2187717" cy="16405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221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46939-6A3E-F7F2-E225-1CE215AD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81220-C8F7-F421-528D-60838E56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919" y="6095998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7808-FAE9-0583-67CA-D15E16F4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893" y="6207969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A24-C77B-21CA-F59E-367523607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031" y="6295800"/>
            <a:ext cx="1016285" cy="324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E3C17-B1A5-CE36-E1EB-1DD8C081270E}"/>
              </a:ext>
            </a:extLst>
          </p:cNvPr>
          <p:cNvSpPr txBox="1"/>
          <p:nvPr/>
        </p:nvSpPr>
        <p:spPr>
          <a:xfrm>
            <a:off x="181969" y="2052985"/>
            <a:ext cx="5117941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8508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Priorities</a:t>
            </a: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sz="2000" b="1" i="0" u="none" strike="noStrike">
                <a:solidFill>
                  <a:srgbClr val="E8508C"/>
                </a:solidFill>
                <a:effectLst/>
                <a:latin typeface="Calibri" panose="020F0502020204030204" pitchFamily="34" charset="0"/>
              </a:rPr>
              <a:t>My family and I are given the information we need to understand and be involved in supporting my next steps to be successful </a:t>
            </a:r>
            <a:r>
              <a:rPr lang="en-US" sz="2000" b="1" i="0">
                <a:solidFill>
                  <a:srgbClr val="E8508C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1" i="0">
              <a:solidFill>
                <a:srgbClr val="E8508C"/>
              </a:solidFill>
              <a:effectLst/>
              <a:latin typeface="Arial" panose="020B0604020202020204" pitchFamily="34" charset="0"/>
            </a:endParaRP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effectLst/>
                <a:latin typeface="Calibri" panose="020F0502020204030204" pitchFamily="34" charset="0"/>
              </a:rPr>
              <a:t>My family and I trust everyone involved in planning and supporting my next steps so I can achieve what is best for me</a:t>
            </a:r>
            <a:endParaRPr lang="en-US" sz="2000" b="0" i="0">
              <a:effectLst/>
              <a:latin typeface="Arial" panose="020B0604020202020204" pitchFamily="34" charset="0"/>
            </a:endParaRP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effectLst/>
                <a:latin typeface="Calibri" panose="020F0502020204030204" pitchFamily="34" charset="0"/>
              </a:rPr>
              <a:t>My family and I can share our views about </a:t>
            </a:r>
            <a:r>
              <a:rPr lang="en-GB" sz="2000" i="0" u="none" strike="noStrike">
                <a:effectLst/>
                <a:latin typeface="Calibri" panose="020F0502020204030204" pitchFamily="34" charset="0"/>
              </a:rPr>
              <a:t>decisions in </a:t>
            </a:r>
            <a:r>
              <a:rPr lang="en-GB" sz="2000" b="0" i="0" u="none" strike="noStrike">
                <a:effectLst/>
                <a:latin typeface="Calibri" panose="020F0502020204030204" pitchFamily="34" charset="0"/>
              </a:rPr>
              <a:t>my life and feel confident that these are listened to</a:t>
            </a:r>
            <a:r>
              <a:rPr lang="en-US" sz="2000" b="0" i="0">
                <a:effectLst/>
                <a:latin typeface="Calibri" panose="020F0502020204030204" pitchFamily="34" charset="0"/>
              </a:rPr>
              <a:t>​</a:t>
            </a:r>
            <a:endParaRPr lang="en-US" sz="2000" b="0" i="0">
              <a:effectLst/>
              <a:latin typeface="Arial" panose="020B0604020202020204" pitchFamily="34" charset="0"/>
            </a:endParaRPr>
          </a:p>
          <a:p>
            <a:pPr marL="514350" indent="-514350" algn="l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effectLst/>
                <a:latin typeface="Calibri" panose="020F0502020204030204" pitchFamily="34" charset="0"/>
              </a:rPr>
              <a:t>I have options so I can choose the next steps that are right for me</a:t>
            </a:r>
            <a:endParaRPr lang="en-US" sz="2000" b="0" i="0">
              <a:effectLst/>
              <a:latin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6284A2-30ED-34A3-3FDA-7EF81872A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775220">
            <a:off x="5471638" y="2363430"/>
            <a:ext cx="906969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E8E4F2-04A5-1FBC-4EC1-2349F1DBD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56911"/>
              </p:ext>
            </p:extLst>
          </p:nvPr>
        </p:nvGraphicFramePr>
        <p:xfrm>
          <a:off x="6450662" y="1921917"/>
          <a:ext cx="530173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1738">
                  <a:extLst>
                    <a:ext uri="{9D8B030D-6E8A-4147-A177-3AD203B41FA5}">
                      <a16:colId xmlns:a16="http://schemas.microsoft.com/office/drawing/2014/main" val="3747143257"/>
                    </a:ext>
                  </a:extLst>
                </a:gridCol>
              </a:tblGrid>
              <a:tr h="343609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60513"/>
                  </a:ext>
                </a:extLst>
              </a:tr>
              <a:tr h="343609">
                <a:tc>
                  <a:txBody>
                    <a:bodyPr/>
                    <a:lstStyle/>
                    <a:p>
                      <a:r>
                        <a:rPr lang="en-GB"/>
                        <a:t>Improve transition guides and communicate them widely so that transitions are consistently well planned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01555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44737E44-9BB9-2578-14E8-85667F0305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020" y="194477"/>
            <a:ext cx="11866304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changes and new beginnings -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priorities and actions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6D5558-D786-3733-1A58-AEFEB61B7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30271" y="4071400"/>
            <a:ext cx="2296159" cy="1531251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FBB33E-22A6-8F50-BF78-24326BBF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920484" y="3221303"/>
            <a:ext cx="2870735" cy="23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2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5F03-C514-6FC6-CE23-12BD82C1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352" y="182179"/>
            <a:ext cx="11574449" cy="188787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Developing Special Educational Needs and Disabilities (SEND) Provision in Norfolk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FE4151-2608-E27B-1975-18C58991289A}"/>
              </a:ext>
            </a:extLst>
          </p:cNvPr>
          <p:cNvSpPr txBox="1">
            <a:spLocks/>
          </p:cNvSpPr>
          <p:nvPr/>
        </p:nvSpPr>
        <p:spPr>
          <a:xfrm>
            <a:off x="381352" y="2676279"/>
            <a:ext cx="11574450" cy="2398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Aims of the session: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>
                <a:solidFill>
                  <a:schemeClr val="bg1"/>
                </a:solidFill>
                <a:latin typeface="Calibri" panose="020F0502020204030204"/>
              </a:rPr>
              <a:t>To give an overview of Local First Inclusion (LFI) and plans to improve provision for children and young people (CYP) with SEND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understanding of the themes and priorities in the Norfolk Area Special Educational Needs and Disabilities &amp; Alternative Provision Strategy (NASAPS)</a:t>
            </a: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17D41-394B-6FDB-986C-9A4DCA1A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8" y="6234550"/>
            <a:ext cx="2942919" cy="44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33AE6E-7282-2959-7244-77C8F96C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98" y="1899039"/>
            <a:ext cx="3815065" cy="77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E62D2-46EF-3B58-7A5D-2478BC6F6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911" y="6022438"/>
            <a:ext cx="976031" cy="661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C26A2-C6CC-F383-68E9-E83B23CDF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854" y="5797979"/>
            <a:ext cx="1080001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96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92A87-5E8B-2B23-D68E-3663139B1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21A3F-8512-95D0-F97A-18476A32A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11" y="6383381"/>
            <a:ext cx="555693" cy="378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6ABCD-797A-64B1-5C55-9F87BEB4E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361" y="6444239"/>
            <a:ext cx="757959" cy="257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C1579-D2CB-621D-7108-D4601FE36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7384" y="6512049"/>
            <a:ext cx="742359" cy="23684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5EEB736-55ED-2C35-D987-D6EB23B383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573" y="73659"/>
            <a:ext cx="12192000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adult life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feel excited about enjoying my adult life, knowing I am being supported from the earliest years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2A620-B09A-3986-BE3B-792DF060654A}"/>
              </a:ext>
            </a:extLst>
          </p:cNvPr>
          <p:cNvSpPr txBox="1"/>
          <p:nvPr/>
        </p:nvSpPr>
        <p:spPr>
          <a:xfrm>
            <a:off x="4263018" y="1357794"/>
            <a:ext cx="452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AB432"/>
                </a:solidFill>
              </a:rPr>
              <a:t>Developments and successes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58C02FB-590E-E195-1958-0F307A8FB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7384" y="3519107"/>
            <a:ext cx="761928" cy="563156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E5DD67-05DB-0236-468B-AE03DCF94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63" y="1904495"/>
            <a:ext cx="3028096" cy="4355535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773499C-DF00-203A-25A5-0ADADDDFF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33" y="1904495"/>
            <a:ext cx="2329547" cy="3301720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FAD1B6C-936F-5D3F-E241-11ED790E6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19" y="2644819"/>
            <a:ext cx="2329547" cy="3312588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66CFC35-1891-0A49-DA22-22A97C7B8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05" y="1904495"/>
            <a:ext cx="2329548" cy="3292313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8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46939-6A3E-F7F2-E225-1CE215AD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81220-C8F7-F421-528D-60838E56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383" y="6329974"/>
            <a:ext cx="544339" cy="371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7808-FAE9-0583-67CA-D15E16F4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577" y="6438724"/>
            <a:ext cx="814706" cy="27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A24-C77B-21CA-F59E-367523607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822" y="6497641"/>
            <a:ext cx="681721" cy="217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18060-30C3-A0D5-0CFF-82AA6F96E50C}"/>
              </a:ext>
            </a:extLst>
          </p:cNvPr>
          <p:cNvSpPr txBox="1"/>
          <p:nvPr/>
        </p:nvSpPr>
        <p:spPr>
          <a:xfrm>
            <a:off x="577689" y="1663310"/>
            <a:ext cx="4040965" cy="4339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8508C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I know what good physical and mental health feels like for me. I know when I need help and where to get it from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E8508C"/>
                </a:solidFill>
                <a:cs typeface="Calibri"/>
              </a:rPr>
              <a:t>I have all the information and help I need to make choices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/>
                <a:cs typeface="Calibri"/>
              </a:rPr>
              <a:t>I have lots of opportunities to develop the knowledge, skills and values I need to be happy, healthy and safe as an adult</a:t>
            </a:r>
            <a:endParaRPr lang="en-US" b="0" i="0">
              <a:effectLst/>
              <a:latin typeface="Calibri"/>
              <a:cs typeface="Calibri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/>
                <a:cs typeface="Calibri"/>
              </a:rPr>
              <a:t>I have family, friends and places that I know where I am valued and supported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i="0" u="none" strike="noStrike">
                <a:effectLst/>
                <a:latin typeface="Calibri" panose="020F0502020204030204" pitchFamily="34" charset="0"/>
              </a:rPr>
              <a:t>I have opportunities to work </a:t>
            </a:r>
            <a:endParaRPr lang="en-US" i="0">
              <a:effectLst/>
              <a:latin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E5DC212-9402-5F5C-3360-E57F341FC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9029" y="3071105"/>
            <a:ext cx="843690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112AC8-28EC-F469-FB44-480DCF88A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23475"/>
              </p:ext>
            </p:extLst>
          </p:nvPr>
        </p:nvGraphicFramePr>
        <p:xfrm>
          <a:off x="6163093" y="2811421"/>
          <a:ext cx="571477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775">
                  <a:extLst>
                    <a:ext uri="{9D8B030D-6E8A-4147-A177-3AD203B41FA5}">
                      <a16:colId xmlns:a16="http://schemas.microsoft.com/office/drawing/2014/main" val="3747143257"/>
                    </a:ext>
                  </a:extLst>
                </a:gridCol>
              </a:tblGrid>
              <a:tr h="343609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60513"/>
                  </a:ext>
                </a:extLst>
              </a:tr>
              <a:tr h="343609">
                <a:tc>
                  <a:txBody>
                    <a:bodyPr/>
                    <a:lstStyle/>
                    <a:p>
                      <a:r>
                        <a:rPr lang="en-GB"/>
                        <a:t>Improve transition guides and guidance for young people moving into adult services to ensure this transition is consistently well-planned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01555"/>
                  </a:ext>
                </a:extLst>
              </a:tr>
            </a:tbl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B7890233-E1AF-7B71-B3D2-B0931E651A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2616" y="97002"/>
            <a:ext cx="1096020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adult life - priorities and actions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4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A0B1E6-9186-1021-D2F7-863BBD2F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E0990-80B6-B61F-F305-C16BA59A6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421" y="95016"/>
            <a:ext cx="711973" cy="485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0A9F-A2EC-E6AF-FDBF-29FBEAD9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124" y="194477"/>
            <a:ext cx="844465" cy="286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DEB8B-D40B-2E8E-04A6-628C17CE8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8695" y="194477"/>
            <a:ext cx="1016285" cy="32424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D4DF155-791C-0EC6-8541-D162AB1AF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020" y="194477"/>
            <a:ext cx="10960206" cy="104644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family is supported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family gets the help they need and feels supported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C53623-30A4-5ED3-DF01-D1CF575C3B4C}"/>
              </a:ext>
            </a:extLst>
          </p:cNvPr>
          <p:cNvSpPr txBox="1"/>
          <p:nvPr/>
        </p:nvSpPr>
        <p:spPr>
          <a:xfrm>
            <a:off x="1822542" y="1434773"/>
            <a:ext cx="44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AB432"/>
                </a:solidFill>
              </a:rPr>
              <a:t>Developments and successes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674A14-03E5-F0BF-2607-4BF997193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542" y="2090294"/>
            <a:ext cx="2954731" cy="4218519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201DD391-DD28-A751-9F55-91E59CBF8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07226" y="3766235"/>
            <a:ext cx="843690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64B4F3D-229D-4F2C-068A-DCF657B28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24" y="4252613"/>
            <a:ext cx="5133263" cy="205620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1523BCC-0E1B-F55B-7BE7-99D33F43F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09" y="2090294"/>
            <a:ext cx="5477621" cy="1922214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93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A0B1E6-9186-1021-D2F7-863BBD2F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E0990-80B6-B61F-F305-C16BA59A6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811" y="6177697"/>
            <a:ext cx="711973" cy="485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0A9F-A2EC-E6AF-FDBF-29FBEAD9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702" y="6376618"/>
            <a:ext cx="844465" cy="286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DEB8B-D40B-2E8E-04A6-628C17CE8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428" y="6410606"/>
            <a:ext cx="1016285" cy="32424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D4DF155-791C-0EC6-8541-D162AB1AF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020" y="194477"/>
            <a:ext cx="1096020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family is supported - priorities and actions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B3E5E-5C3A-215E-549A-F48C373BCAF0}"/>
              </a:ext>
            </a:extLst>
          </p:cNvPr>
          <p:cNvSpPr txBox="1"/>
          <p:nvPr/>
        </p:nvSpPr>
        <p:spPr>
          <a:xfrm>
            <a:off x="245029" y="1144416"/>
            <a:ext cx="4131608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8508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Priorities</a:t>
            </a: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My family can talk to a professional and are confident they will help them feel listened to and supported </a:t>
            </a: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My family knows how to get information, advice and support  </a:t>
            </a: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Information, advice and support is made available and provided in a way that meets the needs of everyone </a:t>
            </a: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b="1" i="0" u="none" strike="noStrike">
                <a:solidFill>
                  <a:srgbClr val="E8508C"/>
                </a:solidFill>
                <a:effectLst/>
                <a:latin typeface="Calibri" panose="020F0502020204030204" pitchFamily="34" charset="0"/>
              </a:rPr>
              <a:t>My family knows how to get information, advice and support </a:t>
            </a:r>
          </a:p>
          <a:p>
            <a:pPr marL="514350" indent="-51435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My family, friends and local community </a:t>
            </a:r>
            <a:r>
              <a:rPr lang="en-GB">
                <a:latin typeface="Calibri" panose="020F0502020204030204" pitchFamily="34" charset="0"/>
              </a:rPr>
              <a:t>are</a:t>
            </a:r>
            <a:r>
              <a:rPr lang="en-GB" b="0" i="0" u="none" strike="noStrike">
                <a:effectLst/>
                <a:latin typeface="Calibri" panose="020F0502020204030204" pitchFamily="34" charset="0"/>
              </a:rPr>
              <a:t> provided with information, help and support</a:t>
            </a:r>
            <a:endParaRPr lang="en-US" b="0" i="0">
              <a:effectLst/>
              <a:latin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34B646-D3A0-9828-65E1-B53018E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3171" y="1943989"/>
            <a:ext cx="843690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5A9CB5-D24B-0749-43FE-B251B65B14D0}"/>
              </a:ext>
            </a:extLst>
          </p:cNvPr>
          <p:cNvGraphicFramePr>
            <a:graphicFrameLocks noGrp="1"/>
          </p:cNvGraphicFramePr>
          <p:nvPr/>
        </p:nvGraphicFramePr>
        <p:xfrm>
          <a:off x="5473395" y="1925626"/>
          <a:ext cx="613875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8750">
                  <a:extLst>
                    <a:ext uri="{9D8B030D-6E8A-4147-A177-3AD203B41FA5}">
                      <a16:colId xmlns:a16="http://schemas.microsoft.com/office/drawing/2014/main" val="3747143257"/>
                    </a:ext>
                  </a:extLst>
                </a:gridCol>
              </a:tblGrid>
              <a:tr h="343609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60513"/>
                  </a:ext>
                </a:extLst>
              </a:tr>
              <a:tr h="343609">
                <a:tc>
                  <a:txBody>
                    <a:bodyPr/>
                    <a:lstStyle/>
                    <a:p>
                      <a:r>
                        <a:rPr lang="en-GB"/>
                        <a:t>Improve the way that information is made available for families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01555"/>
                  </a:ext>
                </a:extLst>
              </a:tr>
            </a:tbl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1F3C408A-2618-5B58-B4AB-7F98D48EB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60" y="3259907"/>
            <a:ext cx="3476451" cy="216620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633A109-CFCD-4543-06C9-2E3B8ADE9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28" y="3248230"/>
            <a:ext cx="3532385" cy="216620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55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1E482-33FD-8F01-2E1C-686740B7D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0BE55F-4473-8192-4348-29C202261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184" y="88484"/>
            <a:ext cx="346583" cy="236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60550-E38C-FD1C-3D4B-EF5F57059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321" y="135416"/>
            <a:ext cx="557140" cy="189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144E11-818A-304F-3135-088E1967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1084" y="172460"/>
            <a:ext cx="557140" cy="17775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571CF18-FA0C-B31A-16DD-CD448A0790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8297" y="78298"/>
            <a:ext cx="11823547" cy="14157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friends and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family, friends and I can take part in a range of activities that we enjoy independently and together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2CD5F00-EA16-9437-763C-88173949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97184" y="3429000"/>
            <a:ext cx="647457" cy="435345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FAAC7E8-6B15-3400-5408-1B8551AE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18" y="2752531"/>
            <a:ext cx="2150283" cy="2860818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64F4F94-6AAE-0B90-CB55-E2194D647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20" y="3567098"/>
            <a:ext cx="2301233" cy="3061650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78A5141-5ACC-1C66-05EB-FF42382C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0" y="3490613"/>
            <a:ext cx="2316951" cy="3082562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870FA-4A07-62CC-AB28-FB5BC4E3E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76" r="-1" b="-1"/>
          <a:stretch/>
        </p:blipFill>
        <p:spPr>
          <a:xfrm>
            <a:off x="471828" y="1583693"/>
            <a:ext cx="1862694" cy="1682664"/>
          </a:xfrm>
          <a:prstGeom prst="rect">
            <a:avLst/>
          </a:prstGeom>
          <a:ln w="9525">
            <a:solidFill>
              <a:srgbClr val="00BBFE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1C754-57C6-BCA0-ABAA-F25BBB171AF0}"/>
              </a:ext>
            </a:extLst>
          </p:cNvPr>
          <p:cNvSpPr txBox="1"/>
          <p:nvPr/>
        </p:nvSpPr>
        <p:spPr>
          <a:xfrm>
            <a:off x="2498179" y="1991619"/>
            <a:ext cx="4563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FAB432"/>
                </a:solidFill>
              </a:rPr>
              <a:t>Developments and successes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3C81CB4D-74DC-0B19-4A11-A96D6365D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57" y="3810394"/>
            <a:ext cx="3365136" cy="2339458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C3D5D3-C8C9-C0A5-4F81-CAC13F7A7D3B}"/>
              </a:ext>
            </a:extLst>
          </p:cNvPr>
          <p:cNvSpPr txBox="1"/>
          <p:nvPr/>
        </p:nvSpPr>
        <p:spPr>
          <a:xfrm>
            <a:off x="7958757" y="6194656"/>
            <a:ext cx="3215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FFFEFB"/>
                </a:solidFill>
              </a:rPr>
              <a:t>New SEND Participation Officers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41E2EC61-0A56-B9BE-CF97-A52CFEB58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57" y="1740053"/>
            <a:ext cx="3365136" cy="1824357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D95420-5463-BE73-D4B3-7BFC5AB54479}"/>
              </a:ext>
            </a:extLst>
          </p:cNvPr>
          <p:cNvSpPr txBox="1"/>
          <p:nvPr/>
        </p:nvSpPr>
        <p:spPr>
          <a:xfrm>
            <a:off x="8625528" y="1373512"/>
            <a:ext cx="2031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FFFEFB"/>
                </a:solidFill>
              </a:rPr>
              <a:t>SEND </a:t>
            </a:r>
            <a:r>
              <a:rPr lang="en-GB" sz="1600" b="1">
                <a:solidFill>
                  <a:srgbClr val="FFFEFB"/>
                </a:solidFill>
              </a:rPr>
              <a:t>Youth Forum</a:t>
            </a:r>
            <a:endParaRPr lang="en-GB" b="1">
              <a:solidFill>
                <a:srgbClr val="FFFE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8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A0B1E6-9186-1021-D2F7-863BBD2F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BE0990-80B6-B61F-F305-C16BA59A6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811" y="6177697"/>
            <a:ext cx="711973" cy="485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A0A9F-A2EC-E6AF-FDBF-29FBEAD9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702" y="6376618"/>
            <a:ext cx="844465" cy="286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DEB8B-D40B-2E8E-04A6-628C17CE8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428" y="6410606"/>
            <a:ext cx="1016285" cy="32424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D4DF155-791C-0EC6-8541-D162AB1AF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020" y="194477"/>
            <a:ext cx="1096020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My friends and activities - priorities and actions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34B646-D3A0-9828-65E1-B53018E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3143" y="4060013"/>
            <a:ext cx="843690" cy="715790"/>
          </a:xfrm>
          <a:prstGeom prst="rightArrow">
            <a:avLst/>
          </a:prstGeom>
          <a:solidFill>
            <a:srgbClr val="00BBFE"/>
          </a:solidFill>
          <a:ln>
            <a:solidFill>
              <a:srgbClr val="00B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5A9CB5-D24B-0749-43FE-B251B65B1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278109"/>
              </p:ext>
            </p:extLst>
          </p:nvPr>
        </p:nvGraphicFramePr>
        <p:xfrm>
          <a:off x="5440773" y="3914988"/>
          <a:ext cx="649765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7653">
                  <a:extLst>
                    <a:ext uri="{9D8B030D-6E8A-4147-A177-3AD203B41FA5}">
                      <a16:colId xmlns:a16="http://schemas.microsoft.com/office/drawing/2014/main" val="3747143257"/>
                    </a:ext>
                  </a:extLst>
                </a:gridCol>
              </a:tblGrid>
              <a:tr h="343609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60513"/>
                  </a:ext>
                </a:extLst>
              </a:tr>
              <a:tr h="343609">
                <a:tc>
                  <a:txBody>
                    <a:bodyPr/>
                    <a:lstStyle/>
                    <a:p>
                      <a:r>
                        <a:rPr lang="en-GB"/>
                        <a:t>To increase opportunities for children and young people with SEND to engage with activities in their community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0155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39D313-D6F7-2C30-33B3-0B4B677CEEBB}"/>
              </a:ext>
            </a:extLst>
          </p:cNvPr>
          <p:cNvSpPr txBox="1"/>
          <p:nvPr/>
        </p:nvSpPr>
        <p:spPr>
          <a:xfrm>
            <a:off x="384203" y="1422523"/>
            <a:ext cx="3702605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8508C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Priorities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My family and I know where to find out about opportunities available to us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I am supported to have the confidence and motivation to take advantage of the activities and experiences that interest me the most</a:t>
            </a:r>
            <a:endParaRPr lang="en-US" b="0" i="0"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b="1" i="0" u="none" strike="noStrike">
                <a:solidFill>
                  <a:srgbClr val="E8508C"/>
                </a:solidFill>
                <a:effectLst/>
                <a:latin typeface="Calibri" panose="020F0502020204030204" pitchFamily="34" charset="0"/>
              </a:rPr>
              <a:t>I can develop friendships through a choice of activities that I can enjoy </a:t>
            </a:r>
            <a:r>
              <a:rPr lang="en-GB" b="1">
                <a:solidFill>
                  <a:srgbClr val="E8508C"/>
                </a:solidFill>
                <a:latin typeface="Calibri" panose="020F0502020204030204" pitchFamily="34" charset="0"/>
              </a:rPr>
              <a:t>independently without worrying about bullying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b="0" i="0" u="none" strike="noStrike">
                <a:effectLst/>
                <a:latin typeface="Calibri" panose="020F0502020204030204" pitchFamily="34" charset="0"/>
              </a:rPr>
              <a:t>I can take part in activities and experiences of my choice and develop new skills</a:t>
            </a:r>
            <a:endParaRPr kumimoji="0" lang="en-GB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97CC866-69EA-047C-0002-7F720076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73" y="1505238"/>
            <a:ext cx="3276108" cy="19778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6E729D99-601F-82C7-8780-22C63CA2F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79" y="1505238"/>
            <a:ext cx="2936762" cy="19778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50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7065BD-6CB0-4AF9-84BA-C4F1FA110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15434" r="10346" b="16285"/>
          <a:stretch/>
        </p:blipFill>
        <p:spPr>
          <a:xfrm>
            <a:off x="10642398" y="6205784"/>
            <a:ext cx="1373397" cy="513178"/>
          </a:xfrm>
          <a:prstGeom prst="rect">
            <a:avLst/>
          </a:prstGeom>
        </p:spPr>
      </p:pic>
      <p:pic>
        <p:nvPicPr>
          <p:cNvPr id="6" name="Content Placeholder 5" descr="Thought with solid fill">
            <a:extLst>
              <a:ext uri="{FF2B5EF4-FFF2-40B4-BE49-F238E27FC236}">
                <a16:creationId xmlns:a16="http://schemas.microsoft.com/office/drawing/2014/main" id="{2E076DEF-B3CC-4D51-5111-F726263E2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134" y="2184615"/>
            <a:ext cx="2731357" cy="2731357"/>
          </a:xfrm>
        </p:spPr>
      </p:pic>
      <p:pic>
        <p:nvPicPr>
          <p:cNvPr id="8" name="Graphic 7" descr="Customer review outline">
            <a:extLst>
              <a:ext uri="{FF2B5EF4-FFF2-40B4-BE49-F238E27FC236}">
                <a16:creationId xmlns:a16="http://schemas.microsoft.com/office/drawing/2014/main" id="{1E7A1B00-444A-8574-464B-02FA98E50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9509" y="2181507"/>
            <a:ext cx="2731357" cy="273135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DAE5AAF-A682-3A8A-5F76-258811A753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8184" y="773856"/>
            <a:ext cx="8735631" cy="1005499"/>
          </a:xfrm>
          <a:prstGeom prst="roundRect">
            <a:avLst/>
          </a:prstGeom>
          <a:solidFill>
            <a:srgbClr val="D92791"/>
          </a:solidFill>
          <a:ln w="12700" cap="flat" cmpd="sng" algn="ctr">
            <a:solidFill>
              <a:srgbClr val="28245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Thoughts, questions and comments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6597BF-2E27-930E-0B34-8F66A1154EEA}"/>
              </a:ext>
            </a:extLst>
          </p:cNvPr>
          <p:cNvSpPr/>
          <p:nvPr/>
        </p:nvSpPr>
        <p:spPr>
          <a:xfrm>
            <a:off x="1728183" y="5307440"/>
            <a:ext cx="8735631" cy="1005499"/>
          </a:xfrm>
          <a:prstGeom prst="roundRect">
            <a:avLst/>
          </a:prstGeom>
          <a:solidFill>
            <a:srgbClr val="00B0F0"/>
          </a:solidFill>
          <a:ln>
            <a:solidFill>
              <a:srgbClr val="2824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2064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7065BD-6CB0-4AF9-84BA-C4F1FA110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15434" r="10346" b="16285"/>
          <a:stretch/>
        </p:blipFill>
        <p:spPr>
          <a:xfrm>
            <a:off x="10642398" y="6205784"/>
            <a:ext cx="1373397" cy="513178"/>
          </a:xfrm>
          <a:prstGeom prst="rect">
            <a:avLst/>
          </a:prstGeom>
        </p:spPr>
      </p:pic>
      <p:pic>
        <p:nvPicPr>
          <p:cNvPr id="6" name="Content Placeholder 5" descr="Thought with solid fill">
            <a:extLst>
              <a:ext uri="{FF2B5EF4-FFF2-40B4-BE49-F238E27FC236}">
                <a16:creationId xmlns:a16="http://schemas.microsoft.com/office/drawing/2014/main" id="{2E076DEF-B3CC-4D51-5111-F726263E2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5750" y="1654061"/>
            <a:ext cx="3660495" cy="366049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DAE5AAF-A682-3A8A-5F76-258811A753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8183" y="545061"/>
            <a:ext cx="8735631" cy="1005499"/>
          </a:xfrm>
          <a:prstGeom prst="roundRect">
            <a:avLst/>
          </a:prstGeom>
          <a:solidFill>
            <a:srgbClr val="D92791"/>
          </a:solidFill>
          <a:ln w="12700" cap="flat" cmpd="sng" algn="ctr">
            <a:solidFill>
              <a:srgbClr val="28245C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know about Local First Inclusion?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6597BF-2E27-930E-0B34-8F66A1154EEA}"/>
              </a:ext>
            </a:extLst>
          </p:cNvPr>
          <p:cNvSpPr/>
          <p:nvPr/>
        </p:nvSpPr>
        <p:spPr>
          <a:xfrm>
            <a:off x="1728183" y="5307440"/>
            <a:ext cx="8735631" cy="1005499"/>
          </a:xfrm>
          <a:prstGeom prst="roundRect">
            <a:avLst/>
          </a:prstGeom>
          <a:solidFill>
            <a:srgbClr val="00B0F0"/>
          </a:solidFill>
          <a:ln>
            <a:solidFill>
              <a:srgbClr val="2824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Calibri" panose="020F0502020204030204"/>
              </a:rPr>
              <a:t>What do you know about the Norfolk Area SEND and AP Strategy?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6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D1EA3D-1BCE-1D78-B001-CD035A7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975" y="5511800"/>
            <a:ext cx="2006600" cy="134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27210-1CAD-F0D7-E1D0-CCC8DB8E7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4" y="211185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F3462-BD79-DAD8-9C57-1E0F09C90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44" y="348154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EAA3A-C329-0EB4-9CA7-5F6FAADA5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128" y="453146"/>
            <a:ext cx="1016285" cy="32424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FC9180F-07DA-1B56-B0B4-CDCC1565E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39200" y="272990"/>
            <a:ext cx="3112905" cy="4308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Local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First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Inclusion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2C0A3A-52E9-A9ED-46F9-1685A8E32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06" y="1414525"/>
            <a:ext cx="6754587" cy="499032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88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C2CCED5-419F-EB46-8E6B-040C30EC9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135" y="11576"/>
            <a:ext cx="83618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A6BDB-8CD8-A94E-8A13-F7A374D2E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46" y="358012"/>
            <a:ext cx="1705283" cy="74878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70C95AA-CF8F-B044-BD7E-58A147A6F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85765" y="-837958"/>
            <a:ext cx="9831860" cy="983186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508C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B3F4506-937E-C044-B360-6D15C0D3D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8154" y="2571225"/>
            <a:ext cx="5352270" cy="1389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b="1">
              <a:solidFill>
                <a:srgbClr val="00B0F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28CAC1-2859-CA4F-BAE5-AE0EEF1BE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46" y="369588"/>
            <a:ext cx="1705283" cy="74878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03B5F0-961F-BC4B-8ED7-EE9387F83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28234" y="-1820733"/>
            <a:ext cx="2927531" cy="2927531"/>
          </a:xfrm>
          <a:prstGeom prst="ellipse">
            <a:avLst/>
          </a:prstGeom>
          <a:solidFill>
            <a:srgbClr val="FA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FE9A16-BEDA-4C43-A362-0988CC26C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7981" y="6015062"/>
            <a:ext cx="2927531" cy="2927531"/>
          </a:xfrm>
          <a:prstGeom prst="ellipse">
            <a:avLst/>
          </a:prstGeom>
          <a:solidFill>
            <a:srgbClr val="67C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A9C61-4B9B-02A0-3FFE-2CDC6E9F5E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2535" y="2043823"/>
            <a:ext cx="5709075" cy="25545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What’s happening to improve SEND and AP services and support in Norfolk</a:t>
            </a:r>
          </a:p>
        </p:txBody>
      </p:sp>
    </p:spTree>
    <p:extLst>
      <p:ext uri="{BB962C8B-B14F-4D97-AF65-F5344CB8AC3E}">
        <p14:creationId xmlns:p14="http://schemas.microsoft.com/office/powerpoint/2010/main" val="311322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D1EA3D-1BCE-1D78-B001-CD035A7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975" y="5511800"/>
            <a:ext cx="2006600" cy="1346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27210-1CAD-F0D7-E1D0-CCC8DB8E7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4" y="211185"/>
            <a:ext cx="811481" cy="553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F3462-BD79-DAD8-9C57-1E0F09C90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44" y="348154"/>
            <a:ext cx="1214535" cy="41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EAA3A-C329-0EB4-9CA7-5F6FAADA5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128" y="453146"/>
            <a:ext cx="1016285" cy="32424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FC9180F-07DA-1B56-B0B4-CDCC1565E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39200" y="272990"/>
            <a:ext cx="3112905" cy="4308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Local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First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Inclusion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A4322-BE1D-39E2-E6A3-1F0C8FC6B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050" b="4653"/>
          <a:stretch/>
        </p:blipFill>
        <p:spPr>
          <a:xfrm>
            <a:off x="810699" y="1152938"/>
            <a:ext cx="3135072" cy="5031961"/>
          </a:xfrm>
          <a:prstGeom prst="rect">
            <a:avLst/>
          </a:prstGeom>
          <a:ln w="28575">
            <a:solidFill>
              <a:srgbClr val="00BB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590E7-2EF8-DF89-36E1-288347534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077" y="1162179"/>
            <a:ext cx="3237257" cy="5139373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9B40C5-0B15-4A1A-48CD-77017335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16"/>
          <a:stretch/>
        </p:blipFill>
        <p:spPr>
          <a:xfrm>
            <a:off x="8624346" y="1251363"/>
            <a:ext cx="2122031" cy="1041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E4C1B-892E-180E-61CC-7A45F909D3A0}"/>
              </a:ext>
            </a:extLst>
          </p:cNvPr>
          <p:cNvSpPr txBox="1"/>
          <p:nvPr/>
        </p:nvSpPr>
        <p:spPr>
          <a:xfrm>
            <a:off x="8579558" y="4206240"/>
            <a:ext cx="2821542" cy="1836341"/>
          </a:xfrm>
          <a:prstGeom prst="rect">
            <a:avLst/>
          </a:prstGeom>
          <a:solidFill>
            <a:srgbClr val="29235C"/>
          </a:solidFill>
        </p:spPr>
        <p:txBody>
          <a:bodyPr wrap="none" rtlCol="0">
            <a:no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Microsoft GothicNeo" panose="020B0503020000020004" pitchFamily="34" charset="-127"/>
              </a:rPr>
              <a:t>Local First </a:t>
            </a:r>
            <a:r>
              <a:rPr lang="en-GB"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icrosoft GothicNeo" panose="020B0503020000020004" pitchFamily="34" charset="-127"/>
              </a:rPr>
              <a:t>Inclusion</a:t>
            </a:r>
          </a:p>
          <a:p>
            <a:endParaRPr lang="en-GB">
              <a:solidFill>
                <a:schemeClr val="bg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  <a:cs typeface="Microsoft GothicNeo" panose="020B0503020000020004" pitchFamily="34" charset="-127"/>
            </a:endParaRPr>
          </a:p>
          <a:p>
            <a:r>
              <a:rPr lang="en-GB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icrosoft GothicNeo" panose="020B0503020000020004" pitchFamily="34" charset="-127"/>
              </a:rPr>
              <a:t>Joint DfE &amp; NCC investment</a:t>
            </a:r>
          </a:p>
          <a:p>
            <a:r>
              <a:rPr lang="en-GB" b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Microsoft GothicNeo" panose="020B0503020000020004" pitchFamily="34" charset="-127"/>
              </a:rPr>
              <a:t>2023–2029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4142A3-E3F6-1464-C4AC-3D31F5EAA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46" y="1344436"/>
            <a:ext cx="3277956" cy="464896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670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F27210-1CAD-F0D7-E1D0-CCC8DB8E7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5" y="6279012"/>
            <a:ext cx="564153" cy="384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F3462-BD79-DAD8-9C57-1E0F09C90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21" y="6377181"/>
            <a:ext cx="844362" cy="28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EAA3A-C329-0EB4-9CA7-5F6FAADA5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26" y="6509844"/>
            <a:ext cx="706536" cy="225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9B6EF4-5146-DBD1-2DD0-F908236D0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725" y="479596"/>
            <a:ext cx="3729458" cy="5733173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C6F7BF-A7B0-84C6-4EAE-4D873EA737CE}"/>
              </a:ext>
            </a:extLst>
          </p:cNvPr>
          <p:cNvSpPr txBox="1"/>
          <p:nvPr/>
        </p:nvSpPr>
        <p:spPr>
          <a:xfrm>
            <a:off x="7939725" y="6279012"/>
            <a:ext cx="4724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www.norfolk.gov.uk/flourish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D56A96-F47B-8676-74CF-02F2CE82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86"/>
          <a:stretch/>
        </p:blipFill>
        <p:spPr>
          <a:xfrm>
            <a:off x="862318" y="2323365"/>
            <a:ext cx="6184319" cy="3600146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121BEC-1489-6AF9-49E4-96A201C7E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628" y="1962297"/>
            <a:ext cx="1378768" cy="13765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060EE10-6031-B8AD-5D77-055B2FFAC3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43607" y="305169"/>
            <a:ext cx="2221742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Flourish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E2083A3-C82F-8FA9-BB20-FFB07F8A3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82707"/>
              </p:ext>
            </p:extLst>
          </p:nvPr>
        </p:nvGraphicFramePr>
        <p:xfrm>
          <a:off x="838200" y="934489"/>
          <a:ext cx="6208437" cy="1188720"/>
        </p:xfrm>
        <a:graphic>
          <a:graphicData uri="http://schemas.openxmlformats.org/drawingml/2006/table">
            <a:tbl>
              <a:tblPr firstRow="1"/>
              <a:tblGrid>
                <a:gridCol w="6208437">
                  <a:extLst>
                    <a:ext uri="{9D8B030D-6E8A-4147-A177-3AD203B41FA5}">
                      <a16:colId xmlns:a16="http://schemas.microsoft.com/office/drawing/2014/main" val="31412300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>
                          <a:solidFill>
                            <a:schemeClr val="bg1"/>
                          </a:solidFill>
                        </a:rPr>
                        <a:t>“We pledge to implement the ‘sign along’ language to support children with SEND through their stages of development”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076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56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46939-6A3E-F7F2-E225-1CE215AD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EA84E2AD-AB8B-C229-4D4A-ADCBB557E935}"/>
              </a:ext>
            </a:extLst>
          </p:cNvPr>
          <p:cNvSpPr/>
          <p:nvPr/>
        </p:nvSpPr>
        <p:spPr>
          <a:xfrm>
            <a:off x="617873" y="4724123"/>
            <a:ext cx="2051917" cy="2008397"/>
          </a:xfrm>
          <a:prstGeom prst="flowChartConnector">
            <a:avLst/>
          </a:prstGeom>
          <a:solidFill>
            <a:srgbClr val="9674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Interventions with groups of children 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7BC2940-7B1D-44E8-39D8-CD5E5CFC4DA4}"/>
              </a:ext>
            </a:extLst>
          </p:cNvPr>
          <p:cNvSpPr/>
          <p:nvPr/>
        </p:nvSpPr>
        <p:spPr>
          <a:xfrm>
            <a:off x="2372103" y="4724123"/>
            <a:ext cx="2051917" cy="2008397"/>
          </a:xfrm>
          <a:prstGeom prst="flowChartConnector">
            <a:avLst/>
          </a:prstGeom>
          <a:solidFill>
            <a:srgbClr val="00BB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1:1 interventions with children and families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1220-C8F7-F421-528D-60838E56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8" y="211378"/>
            <a:ext cx="388507" cy="264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7808-FAE9-0583-67CA-D15E16F4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284" y="278983"/>
            <a:ext cx="581474" cy="197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A24-C77B-21CA-F59E-367523607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080" y="343824"/>
            <a:ext cx="486559" cy="155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F77C3-DAD6-5B55-F92E-0FADB24A5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041" y="136459"/>
            <a:ext cx="4100234" cy="4493983"/>
          </a:xfrm>
          <a:prstGeom prst="rect">
            <a:avLst/>
          </a:prstGeom>
          <a:ln w="28575">
            <a:solidFill>
              <a:srgbClr val="00BBFE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1BDD1B-0FAF-D00F-ABF1-AE273F185576}"/>
              </a:ext>
            </a:extLst>
          </p:cNvPr>
          <p:cNvSpPr txBox="1"/>
          <p:nvPr/>
        </p:nvSpPr>
        <p:spPr>
          <a:xfrm>
            <a:off x="-99289" y="264199"/>
            <a:ext cx="438750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3200" b="1">
                <a:solidFill>
                  <a:schemeClr val="bg1"/>
                </a:solidFill>
                <a:latin typeface="Calibri" panose="020F0502020204030204"/>
                <a:cs typeface="Calibri"/>
              </a:rPr>
              <a:t>Local First Inclusion </a:t>
            </a:r>
            <a:r>
              <a:rPr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 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48D21C9-8E47-BF25-49BE-176D005F36F7}"/>
              </a:ext>
            </a:extLst>
          </p:cNvPr>
          <p:cNvSpPr/>
          <p:nvPr/>
        </p:nvSpPr>
        <p:spPr>
          <a:xfrm>
            <a:off x="4110444" y="4745197"/>
            <a:ext cx="2051917" cy="2008397"/>
          </a:xfrm>
          <a:prstGeom prst="flowChartConnector">
            <a:avLst/>
          </a:prstGeom>
          <a:solidFill>
            <a:srgbClr val="E850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Community and Place (projects and groupwork) 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B8E050F2-9236-DFCC-4838-8D25D373AB56}"/>
              </a:ext>
            </a:extLst>
          </p:cNvPr>
          <p:cNvSpPr/>
          <p:nvPr/>
        </p:nvSpPr>
        <p:spPr>
          <a:xfrm>
            <a:off x="5862017" y="4724123"/>
            <a:ext cx="2051917" cy="2008397"/>
          </a:xfrm>
          <a:prstGeom prst="flowChartConnector">
            <a:avLst/>
          </a:prstGeom>
          <a:solidFill>
            <a:srgbClr val="FAB4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Interventions around the broad areas of SEND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D3A12654-4A08-5273-BD6B-6EFB54CC9786}"/>
              </a:ext>
            </a:extLst>
          </p:cNvPr>
          <p:cNvSpPr/>
          <p:nvPr/>
        </p:nvSpPr>
        <p:spPr>
          <a:xfrm>
            <a:off x="7600358" y="4703048"/>
            <a:ext cx="2051917" cy="2008397"/>
          </a:xfrm>
          <a:prstGeom prst="flowChartConnector">
            <a:avLst/>
          </a:prstGeom>
          <a:solidFill>
            <a:srgbClr val="6B50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Parenting support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2353BE4-73EA-F363-A111-6F2D0F5AB857}"/>
              </a:ext>
            </a:extLst>
          </p:cNvPr>
          <p:cNvSpPr/>
          <p:nvPr/>
        </p:nvSpPr>
        <p:spPr>
          <a:xfrm>
            <a:off x="9338699" y="4724122"/>
            <a:ext cx="2051917" cy="200839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Work with and alongside education settings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ACD1DF-E22F-996D-DFAF-5E4EB93325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037" y="1164381"/>
            <a:ext cx="4647465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EF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School and Community Teams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EF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61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46939-6A3E-F7F2-E225-1CE215AD2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81220-C8F7-F421-528D-60838E56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491" y="6446742"/>
            <a:ext cx="388507" cy="264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7808-FAE9-0583-67CA-D15E16F4D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567" y="6514347"/>
            <a:ext cx="581474" cy="197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58A24-C77B-21CA-F59E-367523607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363" y="6579188"/>
            <a:ext cx="486559" cy="15523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41BDD1B-0FAF-D00F-ABF1-AE273F1855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61419"/>
            <a:ext cx="4387509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Local First Inclusion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9DD6A-7638-222E-1BE8-5BDF72FBBA2E}"/>
              </a:ext>
            </a:extLst>
          </p:cNvPr>
          <p:cNvSpPr txBox="1"/>
          <p:nvPr/>
        </p:nvSpPr>
        <p:spPr>
          <a:xfrm>
            <a:off x="448404" y="891127"/>
            <a:ext cx="596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FEFB"/>
                </a:solidFill>
              </a:rPr>
              <a:t>Support in mainstream through expansion of the SRB family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9719D65-6511-962F-71A0-0AC3AB454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5516" r="10395" b="4608"/>
          <a:stretch/>
        </p:blipFill>
        <p:spPr bwMode="auto">
          <a:xfrm>
            <a:off x="7938498" y="653806"/>
            <a:ext cx="3898405" cy="2488324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D405F547-36EF-A6B1-1D56-583656438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6" y="4678042"/>
            <a:ext cx="1954188" cy="1651842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20E26537-FDA8-4E9A-F7C2-2A0D350E5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82" y="4678042"/>
            <a:ext cx="2017227" cy="1651842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9DC29D43-AD48-061C-B7FE-DD383BEB6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 t="1485" b="10596"/>
          <a:stretch/>
        </p:blipFill>
        <p:spPr bwMode="auto">
          <a:xfrm>
            <a:off x="7938498" y="3304986"/>
            <a:ext cx="3898405" cy="2658420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529E9-32B2-320D-3749-C08398817B0F}"/>
              </a:ext>
            </a:extLst>
          </p:cNvPr>
          <p:cNvSpPr txBox="1"/>
          <p:nvPr/>
        </p:nvSpPr>
        <p:spPr>
          <a:xfrm>
            <a:off x="7413122" y="176753"/>
            <a:ext cx="481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FFFEFB"/>
                </a:solidFill>
              </a:rPr>
              <a:t>New complex needs schools in development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714FCE5-BB49-EF53-6196-1236077EA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4"/>
          <a:stretch/>
        </p:blipFill>
        <p:spPr bwMode="auto">
          <a:xfrm>
            <a:off x="5093543" y="4678042"/>
            <a:ext cx="2662054" cy="2062376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A029CC-2D7F-F5C1-CE06-FFF1BF4DB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5" y="1636778"/>
            <a:ext cx="7514701" cy="2804594"/>
          </a:xfrm>
          <a:prstGeom prst="rect">
            <a:avLst/>
          </a:prstGeom>
          <a:noFill/>
          <a:ln w="28575">
            <a:solidFill>
              <a:srgbClr val="00BBF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4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234AB498C6441AE5D71DD1DC65A61" ma:contentTypeVersion="14" ma:contentTypeDescription="Create a new document." ma:contentTypeScope="" ma:versionID="dc5c1c57734c6946a3a0cbfe32c9d9fb">
  <xsd:schema xmlns:xsd="http://www.w3.org/2001/XMLSchema" xmlns:xs="http://www.w3.org/2001/XMLSchema" xmlns:p="http://schemas.microsoft.com/office/2006/metadata/properties" xmlns:ns2="4d391113-094c-4272-bd59-d7a9a76b2edd" xmlns:ns3="94202314-371f-4a32-9f59-6af7e294e9cd" targetNamespace="http://schemas.microsoft.com/office/2006/metadata/properties" ma:root="true" ma:fieldsID="0c0a269e039222d6987eab346ff05a20" ns2:_="" ns3:_="">
    <xsd:import namespace="4d391113-094c-4272-bd59-d7a9a76b2edd"/>
    <xsd:import namespace="94202314-371f-4a32-9f59-6af7e294e9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91113-094c-4272-bd59-d7a9a76b2e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71bbcc-0e19-47a0-832f-6df17fefd2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02314-371f-4a32-9f59-6af7e294e9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b4cbb5d-f235-48ac-956b-d1903922d358}" ma:internalName="TaxCatchAll" ma:showField="CatchAllData" ma:web="94202314-371f-4a32-9f59-6af7e294e9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391113-094c-4272-bd59-d7a9a76b2edd">
      <Terms xmlns="http://schemas.microsoft.com/office/infopath/2007/PartnerControls"/>
    </lcf76f155ced4ddcb4097134ff3c332f>
    <TaxCatchAll xmlns="94202314-371f-4a32-9f59-6af7e294e9cd" xsi:nil="true"/>
    <SharedWithUsers xmlns="94202314-371f-4a32-9f59-6af7e294e9cd">
      <UserInfo>
        <DisplayName>Maxine Blocksidge</DisplayName>
        <AccountId>13</AccountId>
        <AccountType/>
      </UserInfo>
      <UserInfo>
        <DisplayName>Genevieve Bouquet</DisplayName>
        <AccountId>22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AD5D1-0D47-4F4E-A077-79C210884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91113-094c-4272-bd59-d7a9a76b2edd"/>
    <ds:schemaRef ds:uri="94202314-371f-4a32-9f59-6af7e294e9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16F1BD-2E92-4B94-AB9E-9F6A0E6D3A57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4d391113-094c-4272-bd59-d7a9a76b2edd"/>
    <ds:schemaRef ds:uri="http://purl.org/dc/dcmitype/"/>
    <ds:schemaRef ds:uri="http://schemas.microsoft.com/office/infopath/2007/PartnerControls"/>
    <ds:schemaRef ds:uri="http://purl.org/dc/elements/1.1/"/>
    <ds:schemaRef ds:uri="94202314-371f-4a32-9f59-6af7e294e9cd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B6D481-1DD2-4C40-890D-CAD5870448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1454</Words>
  <Application>Microsoft Office PowerPoint</Application>
  <PresentationFormat>Widescreen</PresentationFormat>
  <Paragraphs>203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Kyrial Sans Pro Regular</vt:lpstr>
      <vt:lpstr>Montserrat</vt:lpstr>
      <vt:lpstr>Segoe UI</vt:lpstr>
      <vt:lpstr>Source Sans Pro</vt:lpstr>
      <vt:lpstr>Source Sans Pro SemiBold</vt:lpstr>
      <vt:lpstr>Office Theme</vt:lpstr>
      <vt:lpstr>Office Theme</vt:lpstr>
      <vt:lpstr>Office Theme</vt:lpstr>
      <vt:lpstr>Developing Special Educational Needs and Disabilities (SEND) Provision in Norfolk</vt:lpstr>
      <vt:lpstr>Developing Special Educational Needs and Disabilities (SEND) Provision in Norfolk</vt:lpstr>
      <vt:lpstr>What do you know about Local First Inclusion? </vt:lpstr>
      <vt:lpstr>Local First Inclusion</vt:lpstr>
      <vt:lpstr>What’s happening to improve SEND and AP services and support in Norfolk</vt:lpstr>
      <vt:lpstr>Local First Inclusion</vt:lpstr>
      <vt:lpstr>Flourish </vt:lpstr>
      <vt:lpstr>School and Community Teams </vt:lpstr>
      <vt:lpstr>Local First Inclusion  </vt:lpstr>
      <vt:lpstr>Norfolk Area SEND and Alternative Provision Strategy (NASAPS)</vt:lpstr>
      <vt:lpstr>Norfolk Area SEND Strategy (NASS)    2019-2023  Norfolk Special Educational Needs and Disability (SEND) Alternative Provision (AP) Strategy (NASAPS) 2024-29</vt:lpstr>
      <vt:lpstr>Norfolk Area SEND and Alternative Provision Strategy mission </vt:lpstr>
      <vt:lpstr>How this strategy is being developed</vt:lpstr>
      <vt:lpstr>What do we mean by co-production in Norfolk?</vt:lpstr>
      <vt:lpstr>Themes and priorities  My learning and development  My changes and new beginnings  My adult life  My family is supported My friends and activities</vt:lpstr>
      <vt:lpstr>My learning and development My learning opportunities and experiences help me to become the best that I can be</vt:lpstr>
      <vt:lpstr>My learning and development - priorities and actions ​</vt:lpstr>
      <vt:lpstr>My changes and new beginnings  My family and I understand and prepare for the choices I can make about changes in my life, for example, changing schools, choosing a hobby, moving house, choosing and making new friends </vt:lpstr>
      <vt:lpstr>My changes and new beginnings - priorities and actions ​</vt:lpstr>
      <vt:lpstr>My adult life I feel excited about enjoying my adult life, knowing I am being supported from the earliest years </vt:lpstr>
      <vt:lpstr>My adult life - priorities and actions ​</vt:lpstr>
      <vt:lpstr>My family is supported My family gets the help they need and feels supported</vt:lpstr>
      <vt:lpstr>My family is supported - priorities and actions ​</vt:lpstr>
      <vt:lpstr>My friends and activities My family, friends and I can take part in a range of activities that we enjoy independently and together</vt:lpstr>
      <vt:lpstr>My friends and activities - priorities and actions ​</vt:lpstr>
      <vt:lpstr>Thoughts, questions and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Askew</dc:creator>
  <cp:lastModifiedBy>Genevieve Bouquet</cp:lastModifiedBy>
  <cp:revision>2</cp:revision>
  <dcterms:created xsi:type="dcterms:W3CDTF">2024-05-16T09:33:51Z</dcterms:created>
  <dcterms:modified xsi:type="dcterms:W3CDTF">2024-05-29T10:26:42Z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0x0101003BE234AB498C6441AE5D71DD1DC65A61</vt:lpwstr>
  </property>
  <property fmtid="{D5CDD505-2E9C-101B-9397-08002B2CF9AE}" pid="3" name="MediaServiceImageTags">
    <vt:lpwstr/>
  </property>
</Properties>
</file>